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omments/comment1.xml" ContentType="application/vnd.openxmlformats-officedocument.presentationml.comments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74" r:id="rId1"/>
  </p:sldMasterIdLst>
  <p:notesMasterIdLst>
    <p:notesMasterId r:id="rId55"/>
  </p:notesMasterIdLst>
  <p:sldIdLst>
    <p:sldId id="256" r:id="rId2"/>
    <p:sldId id="257" r:id="rId3"/>
    <p:sldId id="258" r:id="rId4"/>
    <p:sldId id="263" r:id="rId5"/>
    <p:sldId id="272" r:id="rId6"/>
    <p:sldId id="281" r:id="rId7"/>
    <p:sldId id="282" r:id="rId8"/>
    <p:sldId id="287" r:id="rId9"/>
    <p:sldId id="288" r:id="rId10"/>
    <p:sldId id="289" r:id="rId11"/>
    <p:sldId id="290" r:id="rId12"/>
    <p:sldId id="291" r:id="rId13"/>
    <p:sldId id="292" r:id="rId14"/>
    <p:sldId id="293" r:id="rId15"/>
    <p:sldId id="294" r:id="rId16"/>
    <p:sldId id="295" r:id="rId17"/>
    <p:sldId id="296" r:id="rId18"/>
    <p:sldId id="297" r:id="rId19"/>
    <p:sldId id="298" r:id="rId20"/>
    <p:sldId id="299" r:id="rId21"/>
    <p:sldId id="318" r:id="rId22"/>
    <p:sldId id="307" r:id="rId23"/>
    <p:sldId id="261" r:id="rId24"/>
    <p:sldId id="268" r:id="rId25"/>
    <p:sldId id="270" r:id="rId26"/>
    <p:sldId id="267" r:id="rId27"/>
    <p:sldId id="269" r:id="rId28"/>
    <p:sldId id="271" r:id="rId29"/>
    <p:sldId id="265" r:id="rId30"/>
    <p:sldId id="264" r:id="rId31"/>
    <p:sldId id="274" r:id="rId32"/>
    <p:sldId id="266" r:id="rId33"/>
    <p:sldId id="311" r:id="rId34"/>
    <p:sldId id="312" r:id="rId35"/>
    <p:sldId id="315" r:id="rId36"/>
    <p:sldId id="300" r:id="rId37"/>
    <p:sldId id="301" r:id="rId38"/>
    <p:sldId id="302" r:id="rId39"/>
    <p:sldId id="303" r:id="rId40"/>
    <p:sldId id="306" r:id="rId41"/>
    <p:sldId id="305" r:id="rId42"/>
    <p:sldId id="304" r:id="rId43"/>
    <p:sldId id="313" r:id="rId44"/>
    <p:sldId id="321" r:id="rId45"/>
    <p:sldId id="317" r:id="rId46"/>
    <p:sldId id="320" r:id="rId47"/>
    <p:sldId id="308" r:id="rId48"/>
    <p:sldId id="316" r:id="rId49"/>
    <p:sldId id="262" r:id="rId50"/>
    <p:sldId id="260" r:id="rId51"/>
    <p:sldId id="309" r:id="rId52"/>
    <p:sldId id="319" r:id="rId53"/>
    <p:sldId id="275" r:id="rId54"/>
  </p:sldIdLst>
  <p:sldSz cx="12192000" cy="6858000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Windows Kullanıcısı" initials="WK" lastIdx="1" clrIdx="0">
    <p:extLst>
      <p:ext uri="{19B8F6BF-5375-455C-9EA6-DF929625EA0E}">
        <p15:presenceInfo xmlns:p15="http://schemas.microsoft.com/office/powerpoint/2012/main" userId="0d00468c65fe912a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Orta Stil 2 - Vurgu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0449" autoAdjust="0"/>
    <p:restoredTop sz="94660"/>
  </p:normalViewPr>
  <p:slideViewPr>
    <p:cSldViewPr snapToGrid="0">
      <p:cViewPr varScale="1">
        <p:scale>
          <a:sx n="83" d="100"/>
          <a:sy n="83" d="100"/>
        </p:scale>
        <p:origin x="898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commentAuthors" Target="commentAuthor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18-10-07T19:03:41.624" idx="1">
    <p:pos x="10" y="10"/>
    <p:text/>
    <p:extLst>
      <p:ext uri="{C676402C-5697-4E1C-873F-D02D1690AC5C}">
        <p15:threadingInfo xmlns:p15="http://schemas.microsoft.com/office/powerpoint/2012/main" timeZoneBias="-60"/>
      </p:ext>
    </p:extLst>
  </p:cm>
</p:cmLst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6CB228D-D73D-4E5B-BB84-E9DCFE70E7B3}" type="doc">
      <dgm:prSet loTypeId="urn:microsoft.com/office/officeart/2005/8/layout/gear1" loCatId="relationship" qsTypeId="urn:microsoft.com/office/officeart/2005/8/quickstyle/simple1" qsCatId="simple" csTypeId="urn:microsoft.com/office/officeart/2005/8/colors/accent1_2" csCatId="accent1" phldr="1"/>
      <dgm:spPr/>
    </dgm:pt>
    <dgm:pt modelId="{DB8CB951-0071-4224-A4BA-11E4EABE6DDB}">
      <dgm:prSet phldrT="[Metin]"/>
      <dgm:spPr/>
      <dgm:t>
        <a:bodyPr/>
        <a:lstStyle/>
        <a:p>
          <a:r>
            <a:rPr lang="tr-TR" dirty="0" err="1" smtClean="0"/>
            <a:t>Sustainable</a:t>
          </a:r>
          <a:r>
            <a:rPr lang="tr-TR" dirty="0" smtClean="0"/>
            <a:t> </a:t>
          </a:r>
          <a:r>
            <a:rPr lang="tr-TR" dirty="0" err="1" smtClean="0"/>
            <a:t>development</a:t>
          </a:r>
          <a:endParaRPr lang="tr-TR" dirty="0"/>
        </a:p>
      </dgm:t>
    </dgm:pt>
    <dgm:pt modelId="{860DD349-1F91-4361-99EA-985072A32A36}" type="parTrans" cxnId="{DDE94E4A-8D41-4BB3-B405-BDF4236AF009}">
      <dgm:prSet/>
      <dgm:spPr/>
      <dgm:t>
        <a:bodyPr/>
        <a:lstStyle/>
        <a:p>
          <a:endParaRPr lang="tr-TR"/>
        </a:p>
      </dgm:t>
    </dgm:pt>
    <dgm:pt modelId="{0FD9791E-89A8-4E9F-BE56-E1E000267692}" type="sibTrans" cxnId="{DDE94E4A-8D41-4BB3-B405-BDF4236AF009}">
      <dgm:prSet/>
      <dgm:spPr/>
      <dgm:t>
        <a:bodyPr/>
        <a:lstStyle/>
        <a:p>
          <a:endParaRPr lang="tr-TR"/>
        </a:p>
      </dgm:t>
    </dgm:pt>
    <dgm:pt modelId="{B83398E5-A9C1-453A-893A-4EAB59BB4C85}">
      <dgm:prSet phldrT="[Metin]"/>
      <dgm:spPr/>
      <dgm:t>
        <a:bodyPr/>
        <a:lstStyle/>
        <a:p>
          <a:r>
            <a:rPr lang="tr-TR" dirty="0" err="1" smtClean="0"/>
            <a:t>Social</a:t>
          </a:r>
          <a:r>
            <a:rPr lang="tr-TR" dirty="0" smtClean="0"/>
            <a:t> </a:t>
          </a:r>
          <a:r>
            <a:rPr lang="tr-TR" dirty="0" err="1" smtClean="0"/>
            <a:t>equality</a:t>
          </a:r>
          <a:r>
            <a:rPr lang="tr-TR" dirty="0" smtClean="0"/>
            <a:t> </a:t>
          </a:r>
          <a:r>
            <a:rPr lang="tr-TR" dirty="0" err="1" smtClean="0"/>
            <a:t>and</a:t>
          </a:r>
          <a:r>
            <a:rPr lang="tr-TR" dirty="0" smtClean="0"/>
            <a:t> </a:t>
          </a:r>
          <a:r>
            <a:rPr lang="tr-TR" dirty="0" err="1" smtClean="0"/>
            <a:t>solidarity</a:t>
          </a:r>
          <a:endParaRPr lang="tr-TR" dirty="0"/>
        </a:p>
      </dgm:t>
    </dgm:pt>
    <dgm:pt modelId="{AEB72227-093B-4BA8-8A20-D16B14A9FD69}" type="parTrans" cxnId="{63C8169C-5C25-451B-874D-E25438C17EA2}">
      <dgm:prSet/>
      <dgm:spPr/>
      <dgm:t>
        <a:bodyPr/>
        <a:lstStyle/>
        <a:p>
          <a:endParaRPr lang="tr-TR"/>
        </a:p>
      </dgm:t>
    </dgm:pt>
    <dgm:pt modelId="{A0F10B5A-BA2C-40DE-A061-ED87C75243FE}" type="sibTrans" cxnId="{63C8169C-5C25-451B-874D-E25438C17EA2}">
      <dgm:prSet/>
      <dgm:spPr/>
      <dgm:t>
        <a:bodyPr/>
        <a:lstStyle/>
        <a:p>
          <a:endParaRPr lang="tr-TR"/>
        </a:p>
      </dgm:t>
    </dgm:pt>
    <dgm:pt modelId="{F3CBB804-0FC6-4984-B1DA-47C706204BEB}">
      <dgm:prSet phldrT="[Metin]"/>
      <dgm:spPr/>
      <dgm:t>
        <a:bodyPr/>
        <a:lstStyle/>
        <a:p>
          <a:r>
            <a:rPr lang="tr-TR" dirty="0" smtClean="0"/>
            <a:t>Natural </a:t>
          </a:r>
          <a:r>
            <a:rPr lang="tr-TR" dirty="0" err="1" smtClean="0"/>
            <a:t>Resources</a:t>
          </a:r>
          <a:endParaRPr lang="tr-TR" dirty="0"/>
        </a:p>
      </dgm:t>
    </dgm:pt>
    <dgm:pt modelId="{A0689FC1-23F9-4293-95DE-D7E454BC00A5}" type="parTrans" cxnId="{F80BF738-D3DD-488B-A150-FCA53161AECE}">
      <dgm:prSet/>
      <dgm:spPr/>
      <dgm:t>
        <a:bodyPr/>
        <a:lstStyle/>
        <a:p>
          <a:endParaRPr lang="tr-TR"/>
        </a:p>
      </dgm:t>
    </dgm:pt>
    <dgm:pt modelId="{18EB2DC4-17A2-448B-A56B-40952D076686}" type="sibTrans" cxnId="{F80BF738-D3DD-488B-A150-FCA53161AECE}">
      <dgm:prSet/>
      <dgm:spPr/>
      <dgm:t>
        <a:bodyPr/>
        <a:lstStyle/>
        <a:p>
          <a:endParaRPr lang="tr-TR"/>
        </a:p>
      </dgm:t>
    </dgm:pt>
    <dgm:pt modelId="{61B67DBE-F258-43CC-9580-28C7C96B831F}" type="pres">
      <dgm:prSet presAssocID="{E6CB228D-D73D-4E5B-BB84-E9DCFE70E7B3}" presName="composite" presStyleCnt="0">
        <dgm:presLayoutVars>
          <dgm:chMax val="3"/>
          <dgm:animLvl val="lvl"/>
          <dgm:resizeHandles val="exact"/>
        </dgm:presLayoutVars>
      </dgm:prSet>
      <dgm:spPr/>
    </dgm:pt>
    <dgm:pt modelId="{846CE561-2726-4328-B56C-258D0FA8816F}" type="pres">
      <dgm:prSet presAssocID="{DB8CB951-0071-4224-A4BA-11E4EABE6DDB}" presName="gear1" presStyleLbl="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DFC4C64C-85D0-4EEC-9B27-4C9508ADB71C}" type="pres">
      <dgm:prSet presAssocID="{DB8CB951-0071-4224-A4BA-11E4EABE6DDB}" presName="gear1srcNode" presStyleLbl="node1" presStyleIdx="0" presStyleCnt="3"/>
      <dgm:spPr/>
      <dgm:t>
        <a:bodyPr/>
        <a:lstStyle/>
        <a:p>
          <a:endParaRPr lang="tr-TR"/>
        </a:p>
      </dgm:t>
    </dgm:pt>
    <dgm:pt modelId="{7E2F8BB5-009C-40C6-A582-EE0DBF96EF5D}" type="pres">
      <dgm:prSet presAssocID="{DB8CB951-0071-4224-A4BA-11E4EABE6DDB}" presName="gear1dstNode" presStyleLbl="node1" presStyleIdx="0" presStyleCnt="3"/>
      <dgm:spPr/>
      <dgm:t>
        <a:bodyPr/>
        <a:lstStyle/>
        <a:p>
          <a:endParaRPr lang="tr-TR"/>
        </a:p>
      </dgm:t>
    </dgm:pt>
    <dgm:pt modelId="{BCC3E9FE-20F3-4F95-947F-E38CE22AF167}" type="pres">
      <dgm:prSet presAssocID="{B83398E5-A9C1-453A-893A-4EAB59BB4C85}" presName="gear2" presStyleLbl="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6BAD0246-1619-4DA4-87FB-1EFBDECA266F}" type="pres">
      <dgm:prSet presAssocID="{B83398E5-A9C1-453A-893A-4EAB59BB4C85}" presName="gear2srcNode" presStyleLbl="node1" presStyleIdx="1" presStyleCnt="3"/>
      <dgm:spPr/>
      <dgm:t>
        <a:bodyPr/>
        <a:lstStyle/>
        <a:p>
          <a:endParaRPr lang="tr-TR"/>
        </a:p>
      </dgm:t>
    </dgm:pt>
    <dgm:pt modelId="{6680BB30-52C2-46F3-A5E0-1A8A658F80EC}" type="pres">
      <dgm:prSet presAssocID="{B83398E5-A9C1-453A-893A-4EAB59BB4C85}" presName="gear2dstNode" presStyleLbl="node1" presStyleIdx="1" presStyleCnt="3"/>
      <dgm:spPr/>
      <dgm:t>
        <a:bodyPr/>
        <a:lstStyle/>
        <a:p>
          <a:endParaRPr lang="tr-TR"/>
        </a:p>
      </dgm:t>
    </dgm:pt>
    <dgm:pt modelId="{90C5DA6D-37F0-4045-B683-33433C92871B}" type="pres">
      <dgm:prSet presAssocID="{F3CBB804-0FC6-4984-B1DA-47C706204BEB}" presName="gear3" presStyleLbl="node1" presStyleIdx="2" presStyleCnt="3"/>
      <dgm:spPr/>
      <dgm:t>
        <a:bodyPr/>
        <a:lstStyle/>
        <a:p>
          <a:endParaRPr lang="tr-TR"/>
        </a:p>
      </dgm:t>
    </dgm:pt>
    <dgm:pt modelId="{7630A8EA-6984-406F-BFA8-6BA560A4EB9C}" type="pres">
      <dgm:prSet presAssocID="{F3CBB804-0FC6-4984-B1DA-47C706204BEB}" presName="gear3tx" presStyleLbl="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25FD85D8-CDDC-456D-AA90-64D9FD7728AE}" type="pres">
      <dgm:prSet presAssocID="{F3CBB804-0FC6-4984-B1DA-47C706204BEB}" presName="gear3srcNode" presStyleLbl="node1" presStyleIdx="2" presStyleCnt="3"/>
      <dgm:spPr/>
      <dgm:t>
        <a:bodyPr/>
        <a:lstStyle/>
        <a:p>
          <a:endParaRPr lang="tr-TR"/>
        </a:p>
      </dgm:t>
    </dgm:pt>
    <dgm:pt modelId="{657DED7B-17DD-4335-9DEC-264B2BD9D9AA}" type="pres">
      <dgm:prSet presAssocID="{F3CBB804-0FC6-4984-B1DA-47C706204BEB}" presName="gear3dstNode" presStyleLbl="node1" presStyleIdx="2" presStyleCnt="3"/>
      <dgm:spPr/>
      <dgm:t>
        <a:bodyPr/>
        <a:lstStyle/>
        <a:p>
          <a:endParaRPr lang="tr-TR"/>
        </a:p>
      </dgm:t>
    </dgm:pt>
    <dgm:pt modelId="{CC127B32-AFD9-42B4-8A73-CE2265FE59F9}" type="pres">
      <dgm:prSet presAssocID="{0FD9791E-89A8-4E9F-BE56-E1E000267692}" presName="connector1" presStyleLbl="sibTrans2D1" presStyleIdx="0" presStyleCnt="3"/>
      <dgm:spPr/>
      <dgm:t>
        <a:bodyPr/>
        <a:lstStyle/>
        <a:p>
          <a:endParaRPr lang="tr-TR"/>
        </a:p>
      </dgm:t>
    </dgm:pt>
    <dgm:pt modelId="{F874F1C9-9EAA-4ED8-A8BD-B7C76C9E7F5A}" type="pres">
      <dgm:prSet presAssocID="{A0F10B5A-BA2C-40DE-A061-ED87C75243FE}" presName="connector2" presStyleLbl="sibTrans2D1" presStyleIdx="1" presStyleCnt="3"/>
      <dgm:spPr/>
      <dgm:t>
        <a:bodyPr/>
        <a:lstStyle/>
        <a:p>
          <a:endParaRPr lang="tr-TR"/>
        </a:p>
      </dgm:t>
    </dgm:pt>
    <dgm:pt modelId="{463CB75F-71D6-420E-9CE5-50DB1F2EFF5A}" type="pres">
      <dgm:prSet presAssocID="{18EB2DC4-17A2-448B-A56B-40952D076686}" presName="connector3" presStyleLbl="sibTrans2D1" presStyleIdx="2" presStyleCnt="3"/>
      <dgm:spPr/>
      <dgm:t>
        <a:bodyPr/>
        <a:lstStyle/>
        <a:p>
          <a:endParaRPr lang="tr-TR"/>
        </a:p>
      </dgm:t>
    </dgm:pt>
  </dgm:ptLst>
  <dgm:cxnLst>
    <dgm:cxn modelId="{725D6DC8-BE82-4788-9B23-98A1574FF95F}" type="presOf" srcId="{A0F10B5A-BA2C-40DE-A061-ED87C75243FE}" destId="{F874F1C9-9EAA-4ED8-A8BD-B7C76C9E7F5A}" srcOrd="0" destOrd="0" presId="urn:microsoft.com/office/officeart/2005/8/layout/gear1"/>
    <dgm:cxn modelId="{41A5B9BE-610A-49CA-B7FB-96BE38171DD9}" type="presOf" srcId="{F3CBB804-0FC6-4984-B1DA-47C706204BEB}" destId="{25FD85D8-CDDC-456D-AA90-64D9FD7728AE}" srcOrd="2" destOrd="0" presId="urn:microsoft.com/office/officeart/2005/8/layout/gear1"/>
    <dgm:cxn modelId="{A7F1D521-489C-4300-B4F0-1842EFA9462D}" type="presOf" srcId="{B83398E5-A9C1-453A-893A-4EAB59BB4C85}" destId="{BCC3E9FE-20F3-4F95-947F-E38CE22AF167}" srcOrd="0" destOrd="0" presId="urn:microsoft.com/office/officeart/2005/8/layout/gear1"/>
    <dgm:cxn modelId="{06BE57CA-4783-4C39-8AFE-850D3BA7054F}" type="presOf" srcId="{DB8CB951-0071-4224-A4BA-11E4EABE6DDB}" destId="{7E2F8BB5-009C-40C6-A582-EE0DBF96EF5D}" srcOrd="2" destOrd="0" presId="urn:microsoft.com/office/officeart/2005/8/layout/gear1"/>
    <dgm:cxn modelId="{D3BAB091-6175-4483-918A-C12B0A34B175}" type="presOf" srcId="{0FD9791E-89A8-4E9F-BE56-E1E000267692}" destId="{CC127B32-AFD9-42B4-8A73-CE2265FE59F9}" srcOrd="0" destOrd="0" presId="urn:microsoft.com/office/officeart/2005/8/layout/gear1"/>
    <dgm:cxn modelId="{BED06CBC-4937-41F9-8E3A-A9FD8F3B48AE}" type="presOf" srcId="{B83398E5-A9C1-453A-893A-4EAB59BB4C85}" destId="{6BAD0246-1619-4DA4-87FB-1EFBDECA266F}" srcOrd="1" destOrd="0" presId="urn:microsoft.com/office/officeart/2005/8/layout/gear1"/>
    <dgm:cxn modelId="{038FACC9-6E96-4616-9E8A-B5A2E85A6C3A}" type="presOf" srcId="{DB8CB951-0071-4224-A4BA-11E4EABE6DDB}" destId="{DFC4C64C-85D0-4EEC-9B27-4C9508ADB71C}" srcOrd="1" destOrd="0" presId="urn:microsoft.com/office/officeart/2005/8/layout/gear1"/>
    <dgm:cxn modelId="{D1181A3A-F1C8-4ADF-AA66-8800E56C4C71}" type="presOf" srcId="{DB8CB951-0071-4224-A4BA-11E4EABE6DDB}" destId="{846CE561-2726-4328-B56C-258D0FA8816F}" srcOrd="0" destOrd="0" presId="urn:microsoft.com/office/officeart/2005/8/layout/gear1"/>
    <dgm:cxn modelId="{86717BA1-D869-460A-870A-8DF69DDFD8AB}" type="presOf" srcId="{E6CB228D-D73D-4E5B-BB84-E9DCFE70E7B3}" destId="{61B67DBE-F258-43CC-9580-28C7C96B831F}" srcOrd="0" destOrd="0" presId="urn:microsoft.com/office/officeart/2005/8/layout/gear1"/>
    <dgm:cxn modelId="{812A594F-1E23-41E1-8BAE-227620F0E0B6}" type="presOf" srcId="{F3CBB804-0FC6-4984-B1DA-47C706204BEB}" destId="{90C5DA6D-37F0-4045-B683-33433C92871B}" srcOrd="0" destOrd="0" presId="urn:microsoft.com/office/officeart/2005/8/layout/gear1"/>
    <dgm:cxn modelId="{DDE94E4A-8D41-4BB3-B405-BDF4236AF009}" srcId="{E6CB228D-D73D-4E5B-BB84-E9DCFE70E7B3}" destId="{DB8CB951-0071-4224-A4BA-11E4EABE6DDB}" srcOrd="0" destOrd="0" parTransId="{860DD349-1F91-4361-99EA-985072A32A36}" sibTransId="{0FD9791E-89A8-4E9F-BE56-E1E000267692}"/>
    <dgm:cxn modelId="{F80BF738-D3DD-488B-A150-FCA53161AECE}" srcId="{E6CB228D-D73D-4E5B-BB84-E9DCFE70E7B3}" destId="{F3CBB804-0FC6-4984-B1DA-47C706204BEB}" srcOrd="2" destOrd="0" parTransId="{A0689FC1-23F9-4293-95DE-D7E454BC00A5}" sibTransId="{18EB2DC4-17A2-448B-A56B-40952D076686}"/>
    <dgm:cxn modelId="{C2587709-8C6A-4E6D-8B01-27C3B77D6C84}" type="presOf" srcId="{F3CBB804-0FC6-4984-B1DA-47C706204BEB}" destId="{7630A8EA-6984-406F-BFA8-6BA560A4EB9C}" srcOrd="1" destOrd="0" presId="urn:microsoft.com/office/officeart/2005/8/layout/gear1"/>
    <dgm:cxn modelId="{63C8169C-5C25-451B-874D-E25438C17EA2}" srcId="{E6CB228D-D73D-4E5B-BB84-E9DCFE70E7B3}" destId="{B83398E5-A9C1-453A-893A-4EAB59BB4C85}" srcOrd="1" destOrd="0" parTransId="{AEB72227-093B-4BA8-8A20-D16B14A9FD69}" sibTransId="{A0F10B5A-BA2C-40DE-A061-ED87C75243FE}"/>
    <dgm:cxn modelId="{E44D4A18-B925-4A11-8965-C05072D4C6DA}" type="presOf" srcId="{B83398E5-A9C1-453A-893A-4EAB59BB4C85}" destId="{6680BB30-52C2-46F3-A5E0-1A8A658F80EC}" srcOrd="2" destOrd="0" presId="urn:microsoft.com/office/officeart/2005/8/layout/gear1"/>
    <dgm:cxn modelId="{E7EAC309-ADB8-4E2B-BCAE-76C6C4BDE11D}" type="presOf" srcId="{18EB2DC4-17A2-448B-A56B-40952D076686}" destId="{463CB75F-71D6-420E-9CE5-50DB1F2EFF5A}" srcOrd="0" destOrd="0" presId="urn:microsoft.com/office/officeart/2005/8/layout/gear1"/>
    <dgm:cxn modelId="{1F95919C-DD71-420E-A36C-DAA6C3D3E00F}" type="presOf" srcId="{F3CBB804-0FC6-4984-B1DA-47C706204BEB}" destId="{657DED7B-17DD-4335-9DEC-264B2BD9D9AA}" srcOrd="3" destOrd="0" presId="urn:microsoft.com/office/officeart/2005/8/layout/gear1"/>
    <dgm:cxn modelId="{FAF5B6DD-4584-4CA7-9893-0CF8A29F63DD}" type="presParOf" srcId="{61B67DBE-F258-43CC-9580-28C7C96B831F}" destId="{846CE561-2726-4328-B56C-258D0FA8816F}" srcOrd="0" destOrd="0" presId="urn:microsoft.com/office/officeart/2005/8/layout/gear1"/>
    <dgm:cxn modelId="{69F2D8D8-DC1F-42FA-A9D9-34EC41149BBF}" type="presParOf" srcId="{61B67DBE-F258-43CC-9580-28C7C96B831F}" destId="{DFC4C64C-85D0-4EEC-9B27-4C9508ADB71C}" srcOrd="1" destOrd="0" presId="urn:microsoft.com/office/officeart/2005/8/layout/gear1"/>
    <dgm:cxn modelId="{2320330D-A5E6-4BCB-BA5B-E98E85523914}" type="presParOf" srcId="{61B67DBE-F258-43CC-9580-28C7C96B831F}" destId="{7E2F8BB5-009C-40C6-A582-EE0DBF96EF5D}" srcOrd="2" destOrd="0" presId="urn:microsoft.com/office/officeart/2005/8/layout/gear1"/>
    <dgm:cxn modelId="{04A2AAA0-5374-4892-82E7-9873F61CF836}" type="presParOf" srcId="{61B67DBE-F258-43CC-9580-28C7C96B831F}" destId="{BCC3E9FE-20F3-4F95-947F-E38CE22AF167}" srcOrd="3" destOrd="0" presId="urn:microsoft.com/office/officeart/2005/8/layout/gear1"/>
    <dgm:cxn modelId="{F56D2034-D336-4B1C-8D10-792BB834D45D}" type="presParOf" srcId="{61B67DBE-F258-43CC-9580-28C7C96B831F}" destId="{6BAD0246-1619-4DA4-87FB-1EFBDECA266F}" srcOrd="4" destOrd="0" presId="urn:microsoft.com/office/officeart/2005/8/layout/gear1"/>
    <dgm:cxn modelId="{B3C6490B-E0DB-46E2-8ADC-CAF105F2B12F}" type="presParOf" srcId="{61B67DBE-F258-43CC-9580-28C7C96B831F}" destId="{6680BB30-52C2-46F3-A5E0-1A8A658F80EC}" srcOrd="5" destOrd="0" presId="urn:microsoft.com/office/officeart/2005/8/layout/gear1"/>
    <dgm:cxn modelId="{40FE4673-6DF7-441F-A4DD-A2F6EF4A1231}" type="presParOf" srcId="{61B67DBE-F258-43CC-9580-28C7C96B831F}" destId="{90C5DA6D-37F0-4045-B683-33433C92871B}" srcOrd="6" destOrd="0" presId="urn:microsoft.com/office/officeart/2005/8/layout/gear1"/>
    <dgm:cxn modelId="{18079F72-78C6-461C-AAC8-319B94EF9763}" type="presParOf" srcId="{61B67DBE-F258-43CC-9580-28C7C96B831F}" destId="{7630A8EA-6984-406F-BFA8-6BA560A4EB9C}" srcOrd="7" destOrd="0" presId="urn:microsoft.com/office/officeart/2005/8/layout/gear1"/>
    <dgm:cxn modelId="{DA96385E-3462-429C-8492-F48064179852}" type="presParOf" srcId="{61B67DBE-F258-43CC-9580-28C7C96B831F}" destId="{25FD85D8-CDDC-456D-AA90-64D9FD7728AE}" srcOrd="8" destOrd="0" presId="urn:microsoft.com/office/officeart/2005/8/layout/gear1"/>
    <dgm:cxn modelId="{43B6D3DB-2BE7-49F8-B4DF-4FB9E1A220CD}" type="presParOf" srcId="{61B67DBE-F258-43CC-9580-28C7C96B831F}" destId="{657DED7B-17DD-4335-9DEC-264B2BD9D9AA}" srcOrd="9" destOrd="0" presId="urn:microsoft.com/office/officeart/2005/8/layout/gear1"/>
    <dgm:cxn modelId="{574AB6E0-1B4B-40FE-9B04-F3645D9ABC72}" type="presParOf" srcId="{61B67DBE-F258-43CC-9580-28C7C96B831F}" destId="{CC127B32-AFD9-42B4-8A73-CE2265FE59F9}" srcOrd="10" destOrd="0" presId="urn:microsoft.com/office/officeart/2005/8/layout/gear1"/>
    <dgm:cxn modelId="{D224220F-DDD2-478C-AD8D-FCD8127DDCED}" type="presParOf" srcId="{61B67DBE-F258-43CC-9580-28C7C96B831F}" destId="{F874F1C9-9EAA-4ED8-A8BD-B7C76C9E7F5A}" srcOrd="11" destOrd="0" presId="urn:microsoft.com/office/officeart/2005/8/layout/gear1"/>
    <dgm:cxn modelId="{EA5FC37E-0843-4738-8B49-2221F7F3F251}" type="presParOf" srcId="{61B67DBE-F258-43CC-9580-28C7C96B831F}" destId="{463CB75F-71D6-420E-9CE5-50DB1F2EFF5A}" srcOrd="12" destOrd="0" presId="urn:microsoft.com/office/officeart/2005/8/layout/gear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E6CB228D-D73D-4E5B-BB84-E9DCFE70E7B3}" type="doc">
      <dgm:prSet loTypeId="urn:microsoft.com/office/officeart/2005/8/layout/gear1" loCatId="relationship" qsTypeId="urn:microsoft.com/office/officeart/2005/8/quickstyle/simple1" qsCatId="simple" csTypeId="urn:microsoft.com/office/officeart/2005/8/colors/accent1_2" csCatId="accent1" phldr="1"/>
      <dgm:spPr/>
    </dgm:pt>
    <dgm:pt modelId="{DB8CB951-0071-4224-A4BA-11E4EABE6DDB}">
      <dgm:prSet phldrT="[Metin]"/>
      <dgm:spPr/>
      <dgm:t>
        <a:bodyPr/>
        <a:lstStyle/>
        <a:p>
          <a:r>
            <a:rPr lang="tr-TR" dirty="0" err="1" smtClean="0"/>
            <a:t>Sustainable</a:t>
          </a:r>
          <a:r>
            <a:rPr lang="tr-TR" dirty="0" smtClean="0"/>
            <a:t> </a:t>
          </a:r>
          <a:r>
            <a:rPr lang="tr-TR" dirty="0" err="1" smtClean="0"/>
            <a:t>development</a:t>
          </a:r>
          <a:endParaRPr lang="tr-TR" dirty="0"/>
        </a:p>
      </dgm:t>
    </dgm:pt>
    <dgm:pt modelId="{860DD349-1F91-4361-99EA-985072A32A36}" type="parTrans" cxnId="{DDE94E4A-8D41-4BB3-B405-BDF4236AF009}">
      <dgm:prSet/>
      <dgm:spPr/>
      <dgm:t>
        <a:bodyPr/>
        <a:lstStyle/>
        <a:p>
          <a:endParaRPr lang="tr-TR"/>
        </a:p>
      </dgm:t>
    </dgm:pt>
    <dgm:pt modelId="{0FD9791E-89A8-4E9F-BE56-E1E000267692}" type="sibTrans" cxnId="{DDE94E4A-8D41-4BB3-B405-BDF4236AF009}">
      <dgm:prSet/>
      <dgm:spPr/>
      <dgm:t>
        <a:bodyPr/>
        <a:lstStyle/>
        <a:p>
          <a:endParaRPr lang="tr-TR"/>
        </a:p>
      </dgm:t>
    </dgm:pt>
    <dgm:pt modelId="{B83398E5-A9C1-453A-893A-4EAB59BB4C85}">
      <dgm:prSet phldrT="[Metin]"/>
      <dgm:spPr/>
      <dgm:t>
        <a:bodyPr/>
        <a:lstStyle/>
        <a:p>
          <a:r>
            <a:rPr lang="tr-TR" dirty="0" err="1" smtClean="0"/>
            <a:t>Social</a:t>
          </a:r>
          <a:r>
            <a:rPr lang="tr-TR" dirty="0" smtClean="0"/>
            <a:t> </a:t>
          </a:r>
          <a:r>
            <a:rPr lang="tr-TR" dirty="0" err="1" smtClean="0"/>
            <a:t>equality</a:t>
          </a:r>
          <a:r>
            <a:rPr lang="tr-TR" dirty="0" smtClean="0"/>
            <a:t> </a:t>
          </a:r>
          <a:r>
            <a:rPr lang="tr-TR" dirty="0" err="1" smtClean="0"/>
            <a:t>and</a:t>
          </a:r>
          <a:r>
            <a:rPr lang="tr-TR" dirty="0" smtClean="0"/>
            <a:t> </a:t>
          </a:r>
          <a:r>
            <a:rPr lang="tr-TR" dirty="0" err="1" smtClean="0"/>
            <a:t>solidarity</a:t>
          </a:r>
          <a:endParaRPr lang="tr-TR" dirty="0"/>
        </a:p>
      </dgm:t>
    </dgm:pt>
    <dgm:pt modelId="{AEB72227-093B-4BA8-8A20-D16B14A9FD69}" type="parTrans" cxnId="{63C8169C-5C25-451B-874D-E25438C17EA2}">
      <dgm:prSet/>
      <dgm:spPr/>
      <dgm:t>
        <a:bodyPr/>
        <a:lstStyle/>
        <a:p>
          <a:endParaRPr lang="tr-TR"/>
        </a:p>
      </dgm:t>
    </dgm:pt>
    <dgm:pt modelId="{A0F10B5A-BA2C-40DE-A061-ED87C75243FE}" type="sibTrans" cxnId="{63C8169C-5C25-451B-874D-E25438C17EA2}">
      <dgm:prSet/>
      <dgm:spPr/>
      <dgm:t>
        <a:bodyPr/>
        <a:lstStyle/>
        <a:p>
          <a:endParaRPr lang="tr-TR"/>
        </a:p>
      </dgm:t>
    </dgm:pt>
    <dgm:pt modelId="{F3CBB804-0FC6-4984-B1DA-47C706204BEB}">
      <dgm:prSet phldrT="[Metin]"/>
      <dgm:spPr/>
      <dgm:t>
        <a:bodyPr/>
        <a:lstStyle/>
        <a:p>
          <a:r>
            <a:rPr lang="tr-TR" dirty="0" smtClean="0"/>
            <a:t>Natural </a:t>
          </a:r>
          <a:r>
            <a:rPr lang="tr-TR" dirty="0" err="1" smtClean="0"/>
            <a:t>Resources</a:t>
          </a:r>
          <a:endParaRPr lang="tr-TR" dirty="0"/>
        </a:p>
      </dgm:t>
    </dgm:pt>
    <dgm:pt modelId="{A0689FC1-23F9-4293-95DE-D7E454BC00A5}" type="parTrans" cxnId="{F80BF738-D3DD-488B-A150-FCA53161AECE}">
      <dgm:prSet/>
      <dgm:spPr/>
      <dgm:t>
        <a:bodyPr/>
        <a:lstStyle/>
        <a:p>
          <a:endParaRPr lang="tr-TR"/>
        </a:p>
      </dgm:t>
    </dgm:pt>
    <dgm:pt modelId="{18EB2DC4-17A2-448B-A56B-40952D076686}" type="sibTrans" cxnId="{F80BF738-D3DD-488B-A150-FCA53161AECE}">
      <dgm:prSet/>
      <dgm:spPr/>
      <dgm:t>
        <a:bodyPr/>
        <a:lstStyle/>
        <a:p>
          <a:endParaRPr lang="tr-TR"/>
        </a:p>
      </dgm:t>
    </dgm:pt>
    <dgm:pt modelId="{61B67DBE-F258-43CC-9580-28C7C96B831F}" type="pres">
      <dgm:prSet presAssocID="{E6CB228D-D73D-4E5B-BB84-E9DCFE70E7B3}" presName="composite" presStyleCnt="0">
        <dgm:presLayoutVars>
          <dgm:chMax val="3"/>
          <dgm:animLvl val="lvl"/>
          <dgm:resizeHandles val="exact"/>
        </dgm:presLayoutVars>
      </dgm:prSet>
      <dgm:spPr/>
    </dgm:pt>
    <dgm:pt modelId="{846CE561-2726-4328-B56C-258D0FA8816F}" type="pres">
      <dgm:prSet presAssocID="{DB8CB951-0071-4224-A4BA-11E4EABE6DDB}" presName="gear1" presStyleLbl="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DFC4C64C-85D0-4EEC-9B27-4C9508ADB71C}" type="pres">
      <dgm:prSet presAssocID="{DB8CB951-0071-4224-A4BA-11E4EABE6DDB}" presName="gear1srcNode" presStyleLbl="node1" presStyleIdx="0" presStyleCnt="3"/>
      <dgm:spPr/>
      <dgm:t>
        <a:bodyPr/>
        <a:lstStyle/>
        <a:p>
          <a:endParaRPr lang="tr-TR"/>
        </a:p>
      </dgm:t>
    </dgm:pt>
    <dgm:pt modelId="{7E2F8BB5-009C-40C6-A582-EE0DBF96EF5D}" type="pres">
      <dgm:prSet presAssocID="{DB8CB951-0071-4224-A4BA-11E4EABE6DDB}" presName="gear1dstNode" presStyleLbl="node1" presStyleIdx="0" presStyleCnt="3"/>
      <dgm:spPr/>
      <dgm:t>
        <a:bodyPr/>
        <a:lstStyle/>
        <a:p>
          <a:endParaRPr lang="tr-TR"/>
        </a:p>
      </dgm:t>
    </dgm:pt>
    <dgm:pt modelId="{BCC3E9FE-20F3-4F95-947F-E38CE22AF167}" type="pres">
      <dgm:prSet presAssocID="{B83398E5-A9C1-453A-893A-4EAB59BB4C85}" presName="gear2" presStyleLbl="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6BAD0246-1619-4DA4-87FB-1EFBDECA266F}" type="pres">
      <dgm:prSet presAssocID="{B83398E5-A9C1-453A-893A-4EAB59BB4C85}" presName="gear2srcNode" presStyleLbl="node1" presStyleIdx="1" presStyleCnt="3"/>
      <dgm:spPr/>
      <dgm:t>
        <a:bodyPr/>
        <a:lstStyle/>
        <a:p>
          <a:endParaRPr lang="tr-TR"/>
        </a:p>
      </dgm:t>
    </dgm:pt>
    <dgm:pt modelId="{6680BB30-52C2-46F3-A5E0-1A8A658F80EC}" type="pres">
      <dgm:prSet presAssocID="{B83398E5-A9C1-453A-893A-4EAB59BB4C85}" presName="gear2dstNode" presStyleLbl="node1" presStyleIdx="1" presStyleCnt="3"/>
      <dgm:spPr/>
      <dgm:t>
        <a:bodyPr/>
        <a:lstStyle/>
        <a:p>
          <a:endParaRPr lang="tr-TR"/>
        </a:p>
      </dgm:t>
    </dgm:pt>
    <dgm:pt modelId="{90C5DA6D-37F0-4045-B683-33433C92871B}" type="pres">
      <dgm:prSet presAssocID="{F3CBB804-0FC6-4984-B1DA-47C706204BEB}" presName="gear3" presStyleLbl="node1" presStyleIdx="2" presStyleCnt="3"/>
      <dgm:spPr/>
      <dgm:t>
        <a:bodyPr/>
        <a:lstStyle/>
        <a:p>
          <a:endParaRPr lang="tr-TR"/>
        </a:p>
      </dgm:t>
    </dgm:pt>
    <dgm:pt modelId="{7630A8EA-6984-406F-BFA8-6BA560A4EB9C}" type="pres">
      <dgm:prSet presAssocID="{F3CBB804-0FC6-4984-B1DA-47C706204BEB}" presName="gear3tx" presStyleLbl="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25FD85D8-CDDC-456D-AA90-64D9FD7728AE}" type="pres">
      <dgm:prSet presAssocID="{F3CBB804-0FC6-4984-B1DA-47C706204BEB}" presName="gear3srcNode" presStyleLbl="node1" presStyleIdx="2" presStyleCnt="3"/>
      <dgm:spPr/>
      <dgm:t>
        <a:bodyPr/>
        <a:lstStyle/>
        <a:p>
          <a:endParaRPr lang="tr-TR"/>
        </a:p>
      </dgm:t>
    </dgm:pt>
    <dgm:pt modelId="{657DED7B-17DD-4335-9DEC-264B2BD9D9AA}" type="pres">
      <dgm:prSet presAssocID="{F3CBB804-0FC6-4984-B1DA-47C706204BEB}" presName="gear3dstNode" presStyleLbl="node1" presStyleIdx="2" presStyleCnt="3"/>
      <dgm:spPr/>
      <dgm:t>
        <a:bodyPr/>
        <a:lstStyle/>
        <a:p>
          <a:endParaRPr lang="tr-TR"/>
        </a:p>
      </dgm:t>
    </dgm:pt>
    <dgm:pt modelId="{CC127B32-AFD9-42B4-8A73-CE2265FE59F9}" type="pres">
      <dgm:prSet presAssocID="{0FD9791E-89A8-4E9F-BE56-E1E000267692}" presName="connector1" presStyleLbl="sibTrans2D1" presStyleIdx="0" presStyleCnt="3"/>
      <dgm:spPr/>
      <dgm:t>
        <a:bodyPr/>
        <a:lstStyle/>
        <a:p>
          <a:endParaRPr lang="tr-TR"/>
        </a:p>
      </dgm:t>
    </dgm:pt>
    <dgm:pt modelId="{F874F1C9-9EAA-4ED8-A8BD-B7C76C9E7F5A}" type="pres">
      <dgm:prSet presAssocID="{A0F10B5A-BA2C-40DE-A061-ED87C75243FE}" presName="connector2" presStyleLbl="sibTrans2D1" presStyleIdx="1" presStyleCnt="3"/>
      <dgm:spPr/>
      <dgm:t>
        <a:bodyPr/>
        <a:lstStyle/>
        <a:p>
          <a:endParaRPr lang="tr-TR"/>
        </a:p>
      </dgm:t>
    </dgm:pt>
    <dgm:pt modelId="{463CB75F-71D6-420E-9CE5-50DB1F2EFF5A}" type="pres">
      <dgm:prSet presAssocID="{18EB2DC4-17A2-448B-A56B-40952D076686}" presName="connector3" presStyleLbl="sibTrans2D1" presStyleIdx="2" presStyleCnt="3"/>
      <dgm:spPr/>
      <dgm:t>
        <a:bodyPr/>
        <a:lstStyle/>
        <a:p>
          <a:endParaRPr lang="tr-TR"/>
        </a:p>
      </dgm:t>
    </dgm:pt>
  </dgm:ptLst>
  <dgm:cxnLst>
    <dgm:cxn modelId="{725D6DC8-BE82-4788-9B23-98A1574FF95F}" type="presOf" srcId="{A0F10B5A-BA2C-40DE-A061-ED87C75243FE}" destId="{F874F1C9-9EAA-4ED8-A8BD-B7C76C9E7F5A}" srcOrd="0" destOrd="0" presId="urn:microsoft.com/office/officeart/2005/8/layout/gear1"/>
    <dgm:cxn modelId="{41A5B9BE-610A-49CA-B7FB-96BE38171DD9}" type="presOf" srcId="{F3CBB804-0FC6-4984-B1DA-47C706204BEB}" destId="{25FD85D8-CDDC-456D-AA90-64D9FD7728AE}" srcOrd="2" destOrd="0" presId="urn:microsoft.com/office/officeart/2005/8/layout/gear1"/>
    <dgm:cxn modelId="{A7F1D521-489C-4300-B4F0-1842EFA9462D}" type="presOf" srcId="{B83398E5-A9C1-453A-893A-4EAB59BB4C85}" destId="{BCC3E9FE-20F3-4F95-947F-E38CE22AF167}" srcOrd="0" destOrd="0" presId="urn:microsoft.com/office/officeart/2005/8/layout/gear1"/>
    <dgm:cxn modelId="{06BE57CA-4783-4C39-8AFE-850D3BA7054F}" type="presOf" srcId="{DB8CB951-0071-4224-A4BA-11E4EABE6DDB}" destId="{7E2F8BB5-009C-40C6-A582-EE0DBF96EF5D}" srcOrd="2" destOrd="0" presId="urn:microsoft.com/office/officeart/2005/8/layout/gear1"/>
    <dgm:cxn modelId="{D3BAB091-6175-4483-918A-C12B0A34B175}" type="presOf" srcId="{0FD9791E-89A8-4E9F-BE56-E1E000267692}" destId="{CC127B32-AFD9-42B4-8A73-CE2265FE59F9}" srcOrd="0" destOrd="0" presId="urn:microsoft.com/office/officeart/2005/8/layout/gear1"/>
    <dgm:cxn modelId="{BED06CBC-4937-41F9-8E3A-A9FD8F3B48AE}" type="presOf" srcId="{B83398E5-A9C1-453A-893A-4EAB59BB4C85}" destId="{6BAD0246-1619-4DA4-87FB-1EFBDECA266F}" srcOrd="1" destOrd="0" presId="urn:microsoft.com/office/officeart/2005/8/layout/gear1"/>
    <dgm:cxn modelId="{038FACC9-6E96-4616-9E8A-B5A2E85A6C3A}" type="presOf" srcId="{DB8CB951-0071-4224-A4BA-11E4EABE6DDB}" destId="{DFC4C64C-85D0-4EEC-9B27-4C9508ADB71C}" srcOrd="1" destOrd="0" presId="urn:microsoft.com/office/officeart/2005/8/layout/gear1"/>
    <dgm:cxn modelId="{D1181A3A-F1C8-4ADF-AA66-8800E56C4C71}" type="presOf" srcId="{DB8CB951-0071-4224-A4BA-11E4EABE6DDB}" destId="{846CE561-2726-4328-B56C-258D0FA8816F}" srcOrd="0" destOrd="0" presId="urn:microsoft.com/office/officeart/2005/8/layout/gear1"/>
    <dgm:cxn modelId="{86717BA1-D869-460A-870A-8DF69DDFD8AB}" type="presOf" srcId="{E6CB228D-D73D-4E5B-BB84-E9DCFE70E7B3}" destId="{61B67DBE-F258-43CC-9580-28C7C96B831F}" srcOrd="0" destOrd="0" presId="urn:microsoft.com/office/officeart/2005/8/layout/gear1"/>
    <dgm:cxn modelId="{812A594F-1E23-41E1-8BAE-227620F0E0B6}" type="presOf" srcId="{F3CBB804-0FC6-4984-B1DA-47C706204BEB}" destId="{90C5DA6D-37F0-4045-B683-33433C92871B}" srcOrd="0" destOrd="0" presId="urn:microsoft.com/office/officeart/2005/8/layout/gear1"/>
    <dgm:cxn modelId="{DDE94E4A-8D41-4BB3-B405-BDF4236AF009}" srcId="{E6CB228D-D73D-4E5B-BB84-E9DCFE70E7B3}" destId="{DB8CB951-0071-4224-A4BA-11E4EABE6DDB}" srcOrd="0" destOrd="0" parTransId="{860DD349-1F91-4361-99EA-985072A32A36}" sibTransId="{0FD9791E-89A8-4E9F-BE56-E1E000267692}"/>
    <dgm:cxn modelId="{F80BF738-D3DD-488B-A150-FCA53161AECE}" srcId="{E6CB228D-D73D-4E5B-BB84-E9DCFE70E7B3}" destId="{F3CBB804-0FC6-4984-B1DA-47C706204BEB}" srcOrd="2" destOrd="0" parTransId="{A0689FC1-23F9-4293-95DE-D7E454BC00A5}" sibTransId="{18EB2DC4-17A2-448B-A56B-40952D076686}"/>
    <dgm:cxn modelId="{C2587709-8C6A-4E6D-8B01-27C3B77D6C84}" type="presOf" srcId="{F3CBB804-0FC6-4984-B1DA-47C706204BEB}" destId="{7630A8EA-6984-406F-BFA8-6BA560A4EB9C}" srcOrd="1" destOrd="0" presId="urn:microsoft.com/office/officeart/2005/8/layout/gear1"/>
    <dgm:cxn modelId="{63C8169C-5C25-451B-874D-E25438C17EA2}" srcId="{E6CB228D-D73D-4E5B-BB84-E9DCFE70E7B3}" destId="{B83398E5-A9C1-453A-893A-4EAB59BB4C85}" srcOrd="1" destOrd="0" parTransId="{AEB72227-093B-4BA8-8A20-D16B14A9FD69}" sibTransId="{A0F10B5A-BA2C-40DE-A061-ED87C75243FE}"/>
    <dgm:cxn modelId="{E44D4A18-B925-4A11-8965-C05072D4C6DA}" type="presOf" srcId="{B83398E5-A9C1-453A-893A-4EAB59BB4C85}" destId="{6680BB30-52C2-46F3-A5E0-1A8A658F80EC}" srcOrd="2" destOrd="0" presId="urn:microsoft.com/office/officeart/2005/8/layout/gear1"/>
    <dgm:cxn modelId="{E7EAC309-ADB8-4E2B-BCAE-76C6C4BDE11D}" type="presOf" srcId="{18EB2DC4-17A2-448B-A56B-40952D076686}" destId="{463CB75F-71D6-420E-9CE5-50DB1F2EFF5A}" srcOrd="0" destOrd="0" presId="urn:microsoft.com/office/officeart/2005/8/layout/gear1"/>
    <dgm:cxn modelId="{1F95919C-DD71-420E-A36C-DAA6C3D3E00F}" type="presOf" srcId="{F3CBB804-0FC6-4984-B1DA-47C706204BEB}" destId="{657DED7B-17DD-4335-9DEC-264B2BD9D9AA}" srcOrd="3" destOrd="0" presId="urn:microsoft.com/office/officeart/2005/8/layout/gear1"/>
    <dgm:cxn modelId="{FAF5B6DD-4584-4CA7-9893-0CF8A29F63DD}" type="presParOf" srcId="{61B67DBE-F258-43CC-9580-28C7C96B831F}" destId="{846CE561-2726-4328-B56C-258D0FA8816F}" srcOrd="0" destOrd="0" presId="urn:microsoft.com/office/officeart/2005/8/layout/gear1"/>
    <dgm:cxn modelId="{69F2D8D8-DC1F-42FA-A9D9-34EC41149BBF}" type="presParOf" srcId="{61B67DBE-F258-43CC-9580-28C7C96B831F}" destId="{DFC4C64C-85D0-4EEC-9B27-4C9508ADB71C}" srcOrd="1" destOrd="0" presId="urn:microsoft.com/office/officeart/2005/8/layout/gear1"/>
    <dgm:cxn modelId="{2320330D-A5E6-4BCB-BA5B-E98E85523914}" type="presParOf" srcId="{61B67DBE-F258-43CC-9580-28C7C96B831F}" destId="{7E2F8BB5-009C-40C6-A582-EE0DBF96EF5D}" srcOrd="2" destOrd="0" presId="urn:microsoft.com/office/officeart/2005/8/layout/gear1"/>
    <dgm:cxn modelId="{04A2AAA0-5374-4892-82E7-9873F61CF836}" type="presParOf" srcId="{61B67DBE-F258-43CC-9580-28C7C96B831F}" destId="{BCC3E9FE-20F3-4F95-947F-E38CE22AF167}" srcOrd="3" destOrd="0" presId="urn:microsoft.com/office/officeart/2005/8/layout/gear1"/>
    <dgm:cxn modelId="{F56D2034-D336-4B1C-8D10-792BB834D45D}" type="presParOf" srcId="{61B67DBE-F258-43CC-9580-28C7C96B831F}" destId="{6BAD0246-1619-4DA4-87FB-1EFBDECA266F}" srcOrd="4" destOrd="0" presId="urn:microsoft.com/office/officeart/2005/8/layout/gear1"/>
    <dgm:cxn modelId="{B3C6490B-E0DB-46E2-8ADC-CAF105F2B12F}" type="presParOf" srcId="{61B67DBE-F258-43CC-9580-28C7C96B831F}" destId="{6680BB30-52C2-46F3-A5E0-1A8A658F80EC}" srcOrd="5" destOrd="0" presId="urn:microsoft.com/office/officeart/2005/8/layout/gear1"/>
    <dgm:cxn modelId="{40FE4673-6DF7-441F-A4DD-A2F6EF4A1231}" type="presParOf" srcId="{61B67DBE-F258-43CC-9580-28C7C96B831F}" destId="{90C5DA6D-37F0-4045-B683-33433C92871B}" srcOrd="6" destOrd="0" presId="urn:microsoft.com/office/officeart/2005/8/layout/gear1"/>
    <dgm:cxn modelId="{18079F72-78C6-461C-AAC8-319B94EF9763}" type="presParOf" srcId="{61B67DBE-F258-43CC-9580-28C7C96B831F}" destId="{7630A8EA-6984-406F-BFA8-6BA560A4EB9C}" srcOrd="7" destOrd="0" presId="urn:microsoft.com/office/officeart/2005/8/layout/gear1"/>
    <dgm:cxn modelId="{DA96385E-3462-429C-8492-F48064179852}" type="presParOf" srcId="{61B67DBE-F258-43CC-9580-28C7C96B831F}" destId="{25FD85D8-CDDC-456D-AA90-64D9FD7728AE}" srcOrd="8" destOrd="0" presId="urn:microsoft.com/office/officeart/2005/8/layout/gear1"/>
    <dgm:cxn modelId="{43B6D3DB-2BE7-49F8-B4DF-4FB9E1A220CD}" type="presParOf" srcId="{61B67DBE-F258-43CC-9580-28C7C96B831F}" destId="{657DED7B-17DD-4335-9DEC-264B2BD9D9AA}" srcOrd="9" destOrd="0" presId="urn:microsoft.com/office/officeart/2005/8/layout/gear1"/>
    <dgm:cxn modelId="{574AB6E0-1B4B-40FE-9B04-F3645D9ABC72}" type="presParOf" srcId="{61B67DBE-F258-43CC-9580-28C7C96B831F}" destId="{CC127B32-AFD9-42B4-8A73-CE2265FE59F9}" srcOrd="10" destOrd="0" presId="urn:microsoft.com/office/officeart/2005/8/layout/gear1"/>
    <dgm:cxn modelId="{D224220F-DDD2-478C-AD8D-FCD8127DDCED}" type="presParOf" srcId="{61B67DBE-F258-43CC-9580-28C7C96B831F}" destId="{F874F1C9-9EAA-4ED8-A8BD-B7C76C9E7F5A}" srcOrd="11" destOrd="0" presId="urn:microsoft.com/office/officeart/2005/8/layout/gear1"/>
    <dgm:cxn modelId="{EA5FC37E-0843-4738-8B49-2221F7F3F251}" type="presParOf" srcId="{61B67DBE-F258-43CC-9580-28C7C96B831F}" destId="{463CB75F-71D6-420E-9CE5-50DB1F2EFF5A}" srcOrd="12" destOrd="0" presId="urn:microsoft.com/office/officeart/2005/8/layout/gear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46CE561-2726-4328-B56C-258D0FA8816F}">
      <dsp:nvSpPr>
        <dsp:cNvPr id="0" name=""/>
        <dsp:cNvSpPr/>
      </dsp:nvSpPr>
      <dsp:spPr>
        <a:xfrm>
          <a:off x="2363827" y="1750518"/>
          <a:ext cx="2139522" cy="2139522"/>
        </a:xfrm>
        <a:prstGeom prst="gear9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in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200" kern="1200" dirty="0" err="1" smtClean="0"/>
            <a:t>Sustainable</a:t>
          </a:r>
          <a:r>
            <a:rPr lang="tr-TR" sz="1200" kern="1200" dirty="0" smtClean="0"/>
            <a:t> </a:t>
          </a:r>
          <a:r>
            <a:rPr lang="tr-TR" sz="1200" kern="1200" dirty="0" err="1" smtClean="0"/>
            <a:t>development</a:t>
          </a:r>
          <a:endParaRPr lang="tr-TR" sz="1200" kern="1200" dirty="0"/>
        </a:p>
      </dsp:txBody>
      <dsp:txXfrm>
        <a:off x="2793966" y="2251691"/>
        <a:ext cx="1279244" cy="1099758"/>
      </dsp:txXfrm>
    </dsp:sp>
    <dsp:sp modelId="{BCC3E9FE-20F3-4F95-947F-E38CE22AF167}">
      <dsp:nvSpPr>
        <dsp:cNvPr id="0" name=""/>
        <dsp:cNvSpPr/>
      </dsp:nvSpPr>
      <dsp:spPr>
        <a:xfrm>
          <a:off x="1119014" y="1244813"/>
          <a:ext cx="1556016" cy="1556016"/>
        </a:xfrm>
        <a:prstGeom prst="gear6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in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200" kern="1200" dirty="0" err="1" smtClean="0"/>
            <a:t>Social</a:t>
          </a:r>
          <a:r>
            <a:rPr lang="tr-TR" sz="1200" kern="1200" dirty="0" smtClean="0"/>
            <a:t> </a:t>
          </a:r>
          <a:r>
            <a:rPr lang="tr-TR" sz="1200" kern="1200" dirty="0" err="1" smtClean="0"/>
            <a:t>equality</a:t>
          </a:r>
          <a:r>
            <a:rPr lang="tr-TR" sz="1200" kern="1200" dirty="0" smtClean="0"/>
            <a:t> </a:t>
          </a:r>
          <a:r>
            <a:rPr lang="tr-TR" sz="1200" kern="1200" dirty="0" err="1" smtClean="0"/>
            <a:t>and</a:t>
          </a:r>
          <a:r>
            <a:rPr lang="tr-TR" sz="1200" kern="1200" dirty="0" smtClean="0"/>
            <a:t> </a:t>
          </a:r>
          <a:r>
            <a:rPr lang="tr-TR" sz="1200" kern="1200" dirty="0" err="1" smtClean="0"/>
            <a:t>solidarity</a:t>
          </a:r>
          <a:endParaRPr lang="tr-TR" sz="1200" kern="1200" dirty="0"/>
        </a:p>
      </dsp:txBody>
      <dsp:txXfrm>
        <a:off x="1510746" y="1638912"/>
        <a:ext cx="772552" cy="767818"/>
      </dsp:txXfrm>
    </dsp:sp>
    <dsp:sp modelId="{90C5DA6D-37F0-4045-B683-33433C92871B}">
      <dsp:nvSpPr>
        <dsp:cNvPr id="0" name=""/>
        <dsp:cNvSpPr/>
      </dsp:nvSpPr>
      <dsp:spPr>
        <a:xfrm rot="20700000">
          <a:off x="1990542" y="171320"/>
          <a:ext cx="1524578" cy="1524578"/>
        </a:xfrm>
        <a:prstGeom prst="gear6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in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200" kern="1200" dirty="0" smtClean="0"/>
            <a:t>Natural </a:t>
          </a:r>
          <a:r>
            <a:rPr lang="tr-TR" sz="1200" kern="1200" dirty="0" err="1" smtClean="0"/>
            <a:t>Resources</a:t>
          </a:r>
          <a:endParaRPr lang="tr-TR" sz="1200" kern="1200" dirty="0"/>
        </a:p>
      </dsp:txBody>
      <dsp:txXfrm rot="-20700000">
        <a:off x="2324927" y="505705"/>
        <a:ext cx="855809" cy="855809"/>
      </dsp:txXfrm>
    </dsp:sp>
    <dsp:sp modelId="{CC127B32-AFD9-42B4-8A73-CE2265FE59F9}">
      <dsp:nvSpPr>
        <dsp:cNvPr id="0" name=""/>
        <dsp:cNvSpPr/>
      </dsp:nvSpPr>
      <dsp:spPr>
        <a:xfrm>
          <a:off x="2196004" y="1429545"/>
          <a:ext cx="2738588" cy="2738588"/>
        </a:xfrm>
        <a:prstGeom prst="circularArrow">
          <a:avLst>
            <a:gd name="adj1" fmla="val 4687"/>
            <a:gd name="adj2" fmla="val 299029"/>
            <a:gd name="adj3" fmla="val 2508576"/>
            <a:gd name="adj4" fmla="val 15877724"/>
            <a:gd name="adj5" fmla="val 5469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874F1C9-9EAA-4ED8-A8BD-B7C76C9E7F5A}">
      <dsp:nvSpPr>
        <dsp:cNvPr id="0" name=""/>
        <dsp:cNvSpPr/>
      </dsp:nvSpPr>
      <dsp:spPr>
        <a:xfrm>
          <a:off x="843447" y="901831"/>
          <a:ext cx="1989755" cy="1989755"/>
        </a:xfrm>
        <a:prstGeom prst="leftCircularArrow">
          <a:avLst>
            <a:gd name="adj1" fmla="val 6452"/>
            <a:gd name="adj2" fmla="val 429999"/>
            <a:gd name="adj3" fmla="val 10489124"/>
            <a:gd name="adj4" fmla="val 14837806"/>
            <a:gd name="adj5" fmla="val 7527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63CB75F-71D6-420E-9CE5-50DB1F2EFF5A}">
      <dsp:nvSpPr>
        <dsp:cNvPr id="0" name=""/>
        <dsp:cNvSpPr/>
      </dsp:nvSpPr>
      <dsp:spPr>
        <a:xfrm>
          <a:off x="1637892" y="-161313"/>
          <a:ext cx="2145357" cy="2145357"/>
        </a:xfrm>
        <a:prstGeom prst="circularArrow">
          <a:avLst>
            <a:gd name="adj1" fmla="val 5984"/>
            <a:gd name="adj2" fmla="val 394124"/>
            <a:gd name="adj3" fmla="val 13313824"/>
            <a:gd name="adj4" fmla="val 10508221"/>
            <a:gd name="adj5" fmla="val 6981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46CE561-2726-4328-B56C-258D0FA8816F}">
      <dsp:nvSpPr>
        <dsp:cNvPr id="0" name=""/>
        <dsp:cNvSpPr/>
      </dsp:nvSpPr>
      <dsp:spPr>
        <a:xfrm>
          <a:off x="1931615" y="1506132"/>
          <a:ext cx="1840829" cy="1840829"/>
        </a:xfrm>
        <a:prstGeom prst="gear9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in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000" kern="1200" dirty="0" err="1" smtClean="0"/>
            <a:t>Sustainable</a:t>
          </a:r>
          <a:r>
            <a:rPr lang="tr-TR" sz="1000" kern="1200" dirty="0" smtClean="0"/>
            <a:t> </a:t>
          </a:r>
          <a:r>
            <a:rPr lang="tr-TR" sz="1000" kern="1200" dirty="0" err="1" smtClean="0"/>
            <a:t>development</a:t>
          </a:r>
          <a:endParaRPr lang="tr-TR" sz="1000" kern="1200" dirty="0"/>
        </a:p>
      </dsp:txBody>
      <dsp:txXfrm>
        <a:off x="2301704" y="1937337"/>
        <a:ext cx="1100651" cy="946225"/>
      </dsp:txXfrm>
    </dsp:sp>
    <dsp:sp modelId="{BCC3E9FE-20F3-4F95-947F-E38CE22AF167}">
      <dsp:nvSpPr>
        <dsp:cNvPr id="0" name=""/>
        <dsp:cNvSpPr/>
      </dsp:nvSpPr>
      <dsp:spPr>
        <a:xfrm>
          <a:off x="860588" y="1071027"/>
          <a:ext cx="1338784" cy="1338784"/>
        </a:xfrm>
        <a:prstGeom prst="gear6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in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000" kern="1200" dirty="0" err="1" smtClean="0"/>
            <a:t>Social</a:t>
          </a:r>
          <a:r>
            <a:rPr lang="tr-TR" sz="1000" kern="1200" dirty="0" smtClean="0"/>
            <a:t> </a:t>
          </a:r>
          <a:r>
            <a:rPr lang="tr-TR" sz="1000" kern="1200" dirty="0" err="1" smtClean="0"/>
            <a:t>equality</a:t>
          </a:r>
          <a:r>
            <a:rPr lang="tr-TR" sz="1000" kern="1200" dirty="0" smtClean="0"/>
            <a:t> </a:t>
          </a:r>
          <a:r>
            <a:rPr lang="tr-TR" sz="1000" kern="1200" dirty="0" err="1" smtClean="0"/>
            <a:t>and</a:t>
          </a:r>
          <a:r>
            <a:rPr lang="tr-TR" sz="1000" kern="1200" dirty="0" smtClean="0"/>
            <a:t> </a:t>
          </a:r>
          <a:r>
            <a:rPr lang="tr-TR" sz="1000" kern="1200" dirty="0" err="1" smtClean="0"/>
            <a:t>solidarity</a:t>
          </a:r>
          <a:endParaRPr lang="tr-TR" sz="1000" kern="1200" dirty="0"/>
        </a:p>
      </dsp:txBody>
      <dsp:txXfrm>
        <a:off x="1197631" y="1410107"/>
        <a:ext cx="664698" cy="660624"/>
      </dsp:txXfrm>
    </dsp:sp>
    <dsp:sp modelId="{90C5DA6D-37F0-4045-B683-33433C92871B}">
      <dsp:nvSpPr>
        <dsp:cNvPr id="0" name=""/>
        <dsp:cNvSpPr/>
      </dsp:nvSpPr>
      <dsp:spPr>
        <a:xfrm rot="20700000">
          <a:off x="1610444" y="147402"/>
          <a:ext cx="1311735" cy="1311735"/>
        </a:xfrm>
        <a:prstGeom prst="gear6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in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000" kern="1200" dirty="0" smtClean="0"/>
            <a:t>Natural </a:t>
          </a:r>
          <a:r>
            <a:rPr lang="tr-TR" sz="1000" kern="1200" dirty="0" err="1" smtClean="0"/>
            <a:t>Resources</a:t>
          </a:r>
          <a:endParaRPr lang="tr-TR" sz="1000" kern="1200" dirty="0"/>
        </a:p>
      </dsp:txBody>
      <dsp:txXfrm rot="-20700000">
        <a:off x="1898146" y="435105"/>
        <a:ext cx="736331" cy="736331"/>
      </dsp:txXfrm>
    </dsp:sp>
    <dsp:sp modelId="{CC127B32-AFD9-42B4-8A73-CE2265FE59F9}">
      <dsp:nvSpPr>
        <dsp:cNvPr id="0" name=""/>
        <dsp:cNvSpPr/>
      </dsp:nvSpPr>
      <dsp:spPr>
        <a:xfrm>
          <a:off x="1780989" y="1233481"/>
          <a:ext cx="2356261" cy="2356261"/>
        </a:xfrm>
        <a:prstGeom prst="circularArrow">
          <a:avLst>
            <a:gd name="adj1" fmla="val 4687"/>
            <a:gd name="adj2" fmla="val 299029"/>
            <a:gd name="adj3" fmla="val 2491964"/>
            <a:gd name="adj4" fmla="val 15914433"/>
            <a:gd name="adj5" fmla="val 5469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874F1C9-9EAA-4ED8-A8BD-B7C76C9E7F5A}">
      <dsp:nvSpPr>
        <dsp:cNvPr id="0" name=""/>
        <dsp:cNvSpPr/>
      </dsp:nvSpPr>
      <dsp:spPr>
        <a:xfrm>
          <a:off x="623491" y="778441"/>
          <a:ext cx="1711971" cy="1711971"/>
        </a:xfrm>
        <a:prstGeom prst="leftCircularArrow">
          <a:avLst>
            <a:gd name="adj1" fmla="val 6452"/>
            <a:gd name="adj2" fmla="val 429999"/>
            <a:gd name="adj3" fmla="val 10489124"/>
            <a:gd name="adj4" fmla="val 14837806"/>
            <a:gd name="adj5" fmla="val 7527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63CB75F-71D6-420E-9CE5-50DB1F2EFF5A}">
      <dsp:nvSpPr>
        <dsp:cNvPr id="0" name=""/>
        <dsp:cNvSpPr/>
      </dsp:nvSpPr>
      <dsp:spPr>
        <a:xfrm>
          <a:off x="1307026" y="-136280"/>
          <a:ext cx="1845849" cy="1845849"/>
        </a:xfrm>
        <a:prstGeom prst="circularArrow">
          <a:avLst>
            <a:gd name="adj1" fmla="val 5984"/>
            <a:gd name="adj2" fmla="val 394124"/>
            <a:gd name="adj3" fmla="val 13313824"/>
            <a:gd name="adj4" fmla="val 10508221"/>
            <a:gd name="adj5" fmla="val 6981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gear1">
  <dgm:title val=""/>
  <dgm:desc val=""/>
  <dgm:catLst>
    <dgm:cat type="relationship" pri="3000"/>
    <dgm:cat type="process" pri="28000"/>
    <dgm:cat type="cycle" pri="1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 useDef="1">
    <dgm:dataModel>
      <dgm:ptLst/>
      <dgm:bg/>
      <dgm:whole/>
    </dgm:dataModel>
  </dgm:clrData>
  <dgm:layoutNode name="composite">
    <dgm:varLst>
      <dgm:chMax val="3"/>
      <dgm:animLvl val="lvl"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lte" val="1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05"/>
          <dgm:constr type="t" for="ch" forName="gear1" refType="w" fact="0.05"/>
          <dgm:constr type="w" for="ch" forName="gear1srcNode" val="1"/>
          <dgm:constr type="h" for="ch" forName="gear1srcNode" val="1"/>
          <dgm:constr type="l" for="ch" forName="gear1srcNode" refType="w" fact="0.32"/>
          <dgm:constr type="t" for="ch" forName="gear1srcNode"/>
          <dgm:constr type="w" for="ch" forName="gear1dstNode" val="1"/>
          <dgm:constr type="h" for="ch" forName="gear1dstNode" val="1"/>
          <dgm:constr type="r" for="ch" forName="gear1dstNode" refType="w" fact="0.58"/>
          <dgm:constr type="t" for="ch" forName="gear1dstNode" refType="h" fact="0.5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/>
          <dgm:constr type="b" for="ch" forName="gear1ch" refType="h" fact="0.6"/>
        </dgm:constrLst>
      </dgm:if>
      <dgm:if name="Name2" axis="ch" ptType="node" func="cnt" op="equ" val="2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2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2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7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w" fact="0.8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1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0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3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 refType="w" fact="0.34"/>
          <dgm:constr type="t" for="ch" forName="gear2ch" refType="w" fact="0.04"/>
        </dgm:constrLst>
      </dgm:if>
      <dgm:else name="Name3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4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4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95"/>
          <dgm:constr type="diam" for="des" forName="connector1" refType="w" refFor="ch" refForName="gear1" op="equ" fact="1.15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h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3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2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5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/>
          <dgm:constr type="t" for="ch" forName="gear2ch" refType="w" fact="0.58"/>
          <dgm:constr type="w" for="ch" forName="gear3" refType="w" fact="0.48"/>
          <dgm:constr type="h" for="ch" forName="gear3" refType="w" fact="0.48"/>
          <dgm:constr type="l" for="ch" forName="gear3" refType="w" fact="0.31"/>
          <dgm:constr type="t" for="ch" forName="gear3"/>
          <dgm:constr type="w" for="ch" forName="gear3tx" refType="w" fact="0.22"/>
          <dgm:constr type="h" for="ch" forName="gear3tx" refType="w" fact="0.22"/>
          <dgm:constr type="ctrX" for="ch" forName="gear3tx" refType="ctrX" refFor="ch" refForName="gear3"/>
          <dgm:constr type="ctrY" for="ch" forName="gear3tx" refType="ctrY" refFor="ch" refForName="gear3"/>
          <dgm:constr type="w" for="ch" forName="gear3srcNode" val="1"/>
          <dgm:constr type="h" for="ch" forName="gear3srcNode" val="1"/>
          <dgm:constr type="l" for="ch" forName="gear3srcNode" refType="w" fact="0.3"/>
          <dgm:constr type="t" for="ch" forName="gear3srcNode" refType="w" fact="0.25"/>
          <dgm:constr type="w" for="ch" forName="gear3dstNode" val="1"/>
          <dgm:constr type="h" for="ch" forName="gear3dstNode" val="1"/>
          <dgm:constr type="l" for="ch" forName="gear3dstNode" refType="w" fact="0.38"/>
          <dgm:constr type="t" for="ch" forName="gear3dstNode" refType="h" fact="0.05"/>
          <dgm:constr type="diam" for="des" forName="connector3" refType="w" refFor="ch" refForName="gear3" op="equ"/>
          <dgm:constr type="h" for="des" forName="connector3" refType="w" refFor="ch" refForName="gear1" op="equ" fact="0.1"/>
          <dgm:constr type="w" for="ch" forName="gear3ch" refType="w" fact="0.35"/>
          <dgm:constr type="h" for="ch" forName="gear3ch" refType="w" refFor="ch" refForName="gear3ch" fact="0.6"/>
          <dgm:constr type="l" for="ch" forName="gear3ch" refType="w" fact="0.65"/>
          <dgm:constr type="t" for="ch" forName="gear3ch" refType="h" fact="0.13"/>
        </dgm:constrLst>
      </dgm:else>
    </dgm:choose>
    <dgm:ruleLst/>
    <dgm:forEach name="Name4" axis="ch" ptType="node" cnt="1">
      <dgm:layoutNode name="gear1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9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1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1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5">
        <dgm:if name="Name6" axis="ch" ptType="node" func="cnt" op="gte" val="1">
          <dgm:layoutNode name="gear1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7"/>
      </dgm:choose>
    </dgm:forEach>
    <dgm:forEach name="Name8" axis="ch" ptType="node" st="2" cnt="1">
      <dgm:layoutNode name="gear2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6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2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2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9">
        <dgm:if name="Name10" axis="ch" ptType="node" func="cnt" op="gte" val="1">
          <dgm:layoutNode name="gear2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1"/>
      </dgm:choose>
    </dgm:forEach>
    <dgm:forEach name="Name12" axis="ch" ptType="node" st="3" cnt="1">
      <dgm:layoutNode name="gear3" styleLbl="node1">
        <dgm:alg type="sp"/>
        <dgm:shape xmlns:r="http://schemas.openxmlformats.org/officeDocument/2006/relationships" rot="-15" type="gear6" r:blip="">
          <dgm:adjLst/>
        </dgm:shape>
        <dgm:presOf axis="self"/>
        <dgm:constrLst/>
        <dgm:ruleLst/>
      </dgm:layoutNode>
      <dgm:layoutNode name="gear3tx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3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3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13">
        <dgm:if name="Name14" axis="ch" ptType="node" func="cnt" op="gte" val="1">
          <dgm:layoutNode name="gear3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5"/>
      </dgm:choose>
    </dgm:forEach>
    <dgm:forEach name="Name16" axis="ch" ptType="sibTrans" hideLastTrans="0" cnt="1">
      <dgm:layoutNode name="connector1" styleLbl="sibTrans2D1">
        <dgm:alg type="conn">
          <dgm:param type="connRout" val="curve"/>
          <dgm:param type="srcNode" val="gear1srcNode"/>
          <dgm:param type="dstNode" val="gear1dstNode"/>
          <dgm:param type="begPts" val="midR"/>
          <dgm:param type="endPts" val="tCtr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7" axis="ch" ptType="sibTrans" hideLastTrans="0" st="2" cnt="1">
      <dgm:layoutNode name="connector2" styleLbl="sibTrans2D1">
        <dgm:alg type="conn">
          <dgm:param type="connRout" val="curve"/>
          <dgm:param type="srcNode" val="gear2srcNode"/>
          <dgm:param type="dstNode" val="gear2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8" axis="ch" ptType="sibTrans" hideLastTrans="0" st="3" cnt="1">
      <dgm:layoutNode name="connector3" styleLbl="sibTrans2D1">
        <dgm:alg type="conn">
          <dgm:param type="connRout" val="curve"/>
          <dgm:param type="srcNode" val="gear3srcNode"/>
          <dgm:param type="dstNode" val="gear3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gear1">
  <dgm:title val=""/>
  <dgm:desc val=""/>
  <dgm:catLst>
    <dgm:cat type="relationship" pri="3000"/>
    <dgm:cat type="process" pri="28000"/>
    <dgm:cat type="cycle" pri="1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 useDef="1">
    <dgm:dataModel>
      <dgm:ptLst/>
      <dgm:bg/>
      <dgm:whole/>
    </dgm:dataModel>
  </dgm:clrData>
  <dgm:layoutNode name="composite">
    <dgm:varLst>
      <dgm:chMax val="3"/>
      <dgm:animLvl val="lvl"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lte" val="1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05"/>
          <dgm:constr type="t" for="ch" forName="gear1" refType="w" fact="0.05"/>
          <dgm:constr type="w" for="ch" forName="gear1srcNode" val="1"/>
          <dgm:constr type="h" for="ch" forName="gear1srcNode" val="1"/>
          <dgm:constr type="l" for="ch" forName="gear1srcNode" refType="w" fact="0.32"/>
          <dgm:constr type="t" for="ch" forName="gear1srcNode"/>
          <dgm:constr type="w" for="ch" forName="gear1dstNode" val="1"/>
          <dgm:constr type="h" for="ch" forName="gear1dstNode" val="1"/>
          <dgm:constr type="r" for="ch" forName="gear1dstNode" refType="w" fact="0.58"/>
          <dgm:constr type="t" for="ch" forName="gear1dstNode" refType="h" fact="0.5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/>
          <dgm:constr type="b" for="ch" forName="gear1ch" refType="h" fact="0.6"/>
        </dgm:constrLst>
      </dgm:if>
      <dgm:if name="Name2" axis="ch" ptType="node" func="cnt" op="equ" val="2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2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2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7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w" fact="0.8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1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0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3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 refType="w" fact="0.34"/>
          <dgm:constr type="t" for="ch" forName="gear2ch" refType="w" fact="0.04"/>
        </dgm:constrLst>
      </dgm:if>
      <dgm:else name="Name3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4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4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95"/>
          <dgm:constr type="diam" for="des" forName="connector1" refType="w" refFor="ch" refForName="gear1" op="equ" fact="1.15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h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3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2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5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/>
          <dgm:constr type="t" for="ch" forName="gear2ch" refType="w" fact="0.58"/>
          <dgm:constr type="w" for="ch" forName="gear3" refType="w" fact="0.48"/>
          <dgm:constr type="h" for="ch" forName="gear3" refType="w" fact="0.48"/>
          <dgm:constr type="l" for="ch" forName="gear3" refType="w" fact="0.31"/>
          <dgm:constr type="t" for="ch" forName="gear3"/>
          <dgm:constr type="w" for="ch" forName="gear3tx" refType="w" fact="0.22"/>
          <dgm:constr type="h" for="ch" forName="gear3tx" refType="w" fact="0.22"/>
          <dgm:constr type="ctrX" for="ch" forName="gear3tx" refType="ctrX" refFor="ch" refForName="gear3"/>
          <dgm:constr type="ctrY" for="ch" forName="gear3tx" refType="ctrY" refFor="ch" refForName="gear3"/>
          <dgm:constr type="w" for="ch" forName="gear3srcNode" val="1"/>
          <dgm:constr type="h" for="ch" forName="gear3srcNode" val="1"/>
          <dgm:constr type="l" for="ch" forName="gear3srcNode" refType="w" fact="0.3"/>
          <dgm:constr type="t" for="ch" forName="gear3srcNode" refType="w" fact="0.25"/>
          <dgm:constr type="w" for="ch" forName="gear3dstNode" val="1"/>
          <dgm:constr type="h" for="ch" forName="gear3dstNode" val="1"/>
          <dgm:constr type="l" for="ch" forName="gear3dstNode" refType="w" fact="0.38"/>
          <dgm:constr type="t" for="ch" forName="gear3dstNode" refType="h" fact="0.05"/>
          <dgm:constr type="diam" for="des" forName="connector3" refType="w" refFor="ch" refForName="gear3" op="equ"/>
          <dgm:constr type="h" for="des" forName="connector3" refType="w" refFor="ch" refForName="gear1" op="equ" fact="0.1"/>
          <dgm:constr type="w" for="ch" forName="gear3ch" refType="w" fact="0.35"/>
          <dgm:constr type="h" for="ch" forName="gear3ch" refType="w" refFor="ch" refForName="gear3ch" fact="0.6"/>
          <dgm:constr type="l" for="ch" forName="gear3ch" refType="w" fact="0.65"/>
          <dgm:constr type="t" for="ch" forName="gear3ch" refType="h" fact="0.13"/>
        </dgm:constrLst>
      </dgm:else>
    </dgm:choose>
    <dgm:ruleLst/>
    <dgm:forEach name="Name4" axis="ch" ptType="node" cnt="1">
      <dgm:layoutNode name="gear1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9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1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1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5">
        <dgm:if name="Name6" axis="ch" ptType="node" func="cnt" op="gte" val="1">
          <dgm:layoutNode name="gear1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7"/>
      </dgm:choose>
    </dgm:forEach>
    <dgm:forEach name="Name8" axis="ch" ptType="node" st="2" cnt="1">
      <dgm:layoutNode name="gear2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6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2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2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9">
        <dgm:if name="Name10" axis="ch" ptType="node" func="cnt" op="gte" val="1">
          <dgm:layoutNode name="gear2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1"/>
      </dgm:choose>
    </dgm:forEach>
    <dgm:forEach name="Name12" axis="ch" ptType="node" st="3" cnt="1">
      <dgm:layoutNode name="gear3" styleLbl="node1">
        <dgm:alg type="sp"/>
        <dgm:shape xmlns:r="http://schemas.openxmlformats.org/officeDocument/2006/relationships" rot="-15" type="gear6" r:blip="">
          <dgm:adjLst/>
        </dgm:shape>
        <dgm:presOf axis="self"/>
        <dgm:constrLst/>
        <dgm:ruleLst/>
      </dgm:layoutNode>
      <dgm:layoutNode name="gear3tx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3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3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13">
        <dgm:if name="Name14" axis="ch" ptType="node" func="cnt" op="gte" val="1">
          <dgm:layoutNode name="gear3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5"/>
      </dgm:choose>
    </dgm:forEach>
    <dgm:forEach name="Name16" axis="ch" ptType="sibTrans" hideLastTrans="0" cnt="1">
      <dgm:layoutNode name="connector1" styleLbl="sibTrans2D1">
        <dgm:alg type="conn">
          <dgm:param type="connRout" val="curve"/>
          <dgm:param type="srcNode" val="gear1srcNode"/>
          <dgm:param type="dstNode" val="gear1dstNode"/>
          <dgm:param type="begPts" val="midR"/>
          <dgm:param type="endPts" val="tCtr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7" axis="ch" ptType="sibTrans" hideLastTrans="0" st="2" cnt="1">
      <dgm:layoutNode name="connector2" styleLbl="sibTrans2D1">
        <dgm:alg type="conn">
          <dgm:param type="connRout" val="curve"/>
          <dgm:param type="srcNode" val="gear2srcNode"/>
          <dgm:param type="dstNode" val="gear2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8" axis="ch" ptType="sibTrans" hideLastTrans="0" st="3" cnt="1">
      <dgm:layoutNode name="connector3" styleLbl="sibTrans2D1">
        <dgm:alg type="conn">
          <dgm:param type="connRout" val="curve"/>
          <dgm:param type="srcNode" val="gear3srcNode"/>
          <dgm:param type="dstNode" val="gear3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stbilgi Yer Tutucusu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3" name="Veri Yer Tutucusu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3E97079-0922-49C7-9189-C3A232CD4847}" type="datetimeFigureOut">
              <a:rPr lang="tr-TR" smtClean="0"/>
              <a:t>5.11.2018</a:t>
            </a:fld>
            <a:endParaRPr lang="tr-TR"/>
          </a:p>
        </p:txBody>
      </p:sp>
      <p:sp>
        <p:nvSpPr>
          <p:cNvPr id="4" name="Slayt Görüntüsü Yer Tutucus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tr-TR"/>
          </a:p>
        </p:txBody>
      </p:sp>
      <p:sp>
        <p:nvSpPr>
          <p:cNvPr id="5" name="Not Yer Tutucusu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8489AD8-239E-4522-8C8A-6A9B81041113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60777746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489AD8-239E-4522-8C8A-6A9B81041113}" type="slidenum">
              <a:rPr lang="tr-TR" smtClean="0"/>
              <a:t>51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22095458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Başlık Slaydı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6" title="scalloped circle"/>
          <p:cNvSpPr/>
          <p:nvPr/>
        </p:nvSpPr>
        <p:spPr bwMode="auto">
          <a:xfrm>
            <a:off x="3557016" y="630936"/>
            <a:ext cx="5235575" cy="5229225"/>
          </a:xfrm>
          <a:custGeom>
            <a:avLst/>
            <a:gdLst/>
            <a:ahLst/>
            <a:cxnLst/>
            <a:rect l="0" t="0" r="r" b="b"/>
            <a:pathLst>
              <a:path w="3298" h="3294">
                <a:moveTo>
                  <a:pt x="1649" y="0"/>
                </a:moveTo>
                <a:lnTo>
                  <a:pt x="1681" y="3"/>
                </a:lnTo>
                <a:lnTo>
                  <a:pt x="1712" y="11"/>
                </a:lnTo>
                <a:lnTo>
                  <a:pt x="1742" y="23"/>
                </a:lnTo>
                <a:lnTo>
                  <a:pt x="1773" y="38"/>
                </a:lnTo>
                <a:lnTo>
                  <a:pt x="1802" y="55"/>
                </a:lnTo>
                <a:lnTo>
                  <a:pt x="1832" y="73"/>
                </a:lnTo>
                <a:lnTo>
                  <a:pt x="1862" y="89"/>
                </a:lnTo>
                <a:lnTo>
                  <a:pt x="1892" y="105"/>
                </a:lnTo>
                <a:lnTo>
                  <a:pt x="1921" y="117"/>
                </a:lnTo>
                <a:lnTo>
                  <a:pt x="1953" y="125"/>
                </a:lnTo>
                <a:lnTo>
                  <a:pt x="1984" y="129"/>
                </a:lnTo>
                <a:lnTo>
                  <a:pt x="2017" y="129"/>
                </a:lnTo>
                <a:lnTo>
                  <a:pt x="2051" y="127"/>
                </a:lnTo>
                <a:lnTo>
                  <a:pt x="2085" y="123"/>
                </a:lnTo>
                <a:lnTo>
                  <a:pt x="2119" y="118"/>
                </a:lnTo>
                <a:lnTo>
                  <a:pt x="2153" y="114"/>
                </a:lnTo>
                <a:lnTo>
                  <a:pt x="2187" y="111"/>
                </a:lnTo>
                <a:lnTo>
                  <a:pt x="2219" y="112"/>
                </a:lnTo>
                <a:lnTo>
                  <a:pt x="2250" y="116"/>
                </a:lnTo>
                <a:lnTo>
                  <a:pt x="2280" y="125"/>
                </a:lnTo>
                <a:lnTo>
                  <a:pt x="2305" y="138"/>
                </a:lnTo>
                <a:lnTo>
                  <a:pt x="2329" y="155"/>
                </a:lnTo>
                <a:lnTo>
                  <a:pt x="2350" y="175"/>
                </a:lnTo>
                <a:lnTo>
                  <a:pt x="2371" y="198"/>
                </a:lnTo>
                <a:lnTo>
                  <a:pt x="2390" y="222"/>
                </a:lnTo>
                <a:lnTo>
                  <a:pt x="2409" y="247"/>
                </a:lnTo>
                <a:lnTo>
                  <a:pt x="2428" y="272"/>
                </a:lnTo>
                <a:lnTo>
                  <a:pt x="2447" y="296"/>
                </a:lnTo>
                <a:lnTo>
                  <a:pt x="2467" y="319"/>
                </a:lnTo>
                <a:lnTo>
                  <a:pt x="2490" y="339"/>
                </a:lnTo>
                <a:lnTo>
                  <a:pt x="2512" y="357"/>
                </a:lnTo>
                <a:lnTo>
                  <a:pt x="2537" y="371"/>
                </a:lnTo>
                <a:lnTo>
                  <a:pt x="2564" y="383"/>
                </a:lnTo>
                <a:lnTo>
                  <a:pt x="2593" y="393"/>
                </a:lnTo>
                <a:lnTo>
                  <a:pt x="2623" y="402"/>
                </a:lnTo>
                <a:lnTo>
                  <a:pt x="2653" y="410"/>
                </a:lnTo>
                <a:lnTo>
                  <a:pt x="2684" y="418"/>
                </a:lnTo>
                <a:lnTo>
                  <a:pt x="2713" y="427"/>
                </a:lnTo>
                <a:lnTo>
                  <a:pt x="2742" y="437"/>
                </a:lnTo>
                <a:lnTo>
                  <a:pt x="2769" y="449"/>
                </a:lnTo>
                <a:lnTo>
                  <a:pt x="2793" y="464"/>
                </a:lnTo>
                <a:lnTo>
                  <a:pt x="2815" y="482"/>
                </a:lnTo>
                <a:lnTo>
                  <a:pt x="2833" y="504"/>
                </a:lnTo>
                <a:lnTo>
                  <a:pt x="2848" y="528"/>
                </a:lnTo>
                <a:lnTo>
                  <a:pt x="2860" y="555"/>
                </a:lnTo>
                <a:lnTo>
                  <a:pt x="2870" y="584"/>
                </a:lnTo>
                <a:lnTo>
                  <a:pt x="2879" y="613"/>
                </a:lnTo>
                <a:lnTo>
                  <a:pt x="2887" y="644"/>
                </a:lnTo>
                <a:lnTo>
                  <a:pt x="2895" y="674"/>
                </a:lnTo>
                <a:lnTo>
                  <a:pt x="2904" y="704"/>
                </a:lnTo>
                <a:lnTo>
                  <a:pt x="2914" y="733"/>
                </a:lnTo>
                <a:lnTo>
                  <a:pt x="2926" y="760"/>
                </a:lnTo>
                <a:lnTo>
                  <a:pt x="2940" y="785"/>
                </a:lnTo>
                <a:lnTo>
                  <a:pt x="2958" y="807"/>
                </a:lnTo>
                <a:lnTo>
                  <a:pt x="2978" y="830"/>
                </a:lnTo>
                <a:lnTo>
                  <a:pt x="3001" y="850"/>
                </a:lnTo>
                <a:lnTo>
                  <a:pt x="3025" y="869"/>
                </a:lnTo>
                <a:lnTo>
                  <a:pt x="3051" y="888"/>
                </a:lnTo>
                <a:lnTo>
                  <a:pt x="3076" y="907"/>
                </a:lnTo>
                <a:lnTo>
                  <a:pt x="3100" y="926"/>
                </a:lnTo>
                <a:lnTo>
                  <a:pt x="3123" y="947"/>
                </a:lnTo>
                <a:lnTo>
                  <a:pt x="3143" y="968"/>
                </a:lnTo>
                <a:lnTo>
                  <a:pt x="3160" y="992"/>
                </a:lnTo>
                <a:lnTo>
                  <a:pt x="3173" y="1017"/>
                </a:lnTo>
                <a:lnTo>
                  <a:pt x="3182" y="1047"/>
                </a:lnTo>
                <a:lnTo>
                  <a:pt x="3186" y="1078"/>
                </a:lnTo>
                <a:lnTo>
                  <a:pt x="3187" y="1110"/>
                </a:lnTo>
                <a:lnTo>
                  <a:pt x="3184" y="1144"/>
                </a:lnTo>
                <a:lnTo>
                  <a:pt x="3180" y="1178"/>
                </a:lnTo>
                <a:lnTo>
                  <a:pt x="3175" y="1212"/>
                </a:lnTo>
                <a:lnTo>
                  <a:pt x="3171" y="1246"/>
                </a:lnTo>
                <a:lnTo>
                  <a:pt x="3169" y="1280"/>
                </a:lnTo>
                <a:lnTo>
                  <a:pt x="3169" y="1313"/>
                </a:lnTo>
                <a:lnTo>
                  <a:pt x="3173" y="1344"/>
                </a:lnTo>
                <a:lnTo>
                  <a:pt x="3181" y="1375"/>
                </a:lnTo>
                <a:lnTo>
                  <a:pt x="3193" y="1404"/>
                </a:lnTo>
                <a:lnTo>
                  <a:pt x="3209" y="1434"/>
                </a:lnTo>
                <a:lnTo>
                  <a:pt x="3225" y="1464"/>
                </a:lnTo>
                <a:lnTo>
                  <a:pt x="3243" y="1494"/>
                </a:lnTo>
                <a:lnTo>
                  <a:pt x="3260" y="1523"/>
                </a:lnTo>
                <a:lnTo>
                  <a:pt x="3275" y="1554"/>
                </a:lnTo>
                <a:lnTo>
                  <a:pt x="3287" y="1584"/>
                </a:lnTo>
                <a:lnTo>
                  <a:pt x="3295" y="1615"/>
                </a:lnTo>
                <a:lnTo>
                  <a:pt x="3298" y="1647"/>
                </a:lnTo>
                <a:lnTo>
                  <a:pt x="3295" y="1679"/>
                </a:lnTo>
                <a:lnTo>
                  <a:pt x="3287" y="1710"/>
                </a:lnTo>
                <a:lnTo>
                  <a:pt x="3275" y="1740"/>
                </a:lnTo>
                <a:lnTo>
                  <a:pt x="3260" y="1771"/>
                </a:lnTo>
                <a:lnTo>
                  <a:pt x="3243" y="1800"/>
                </a:lnTo>
                <a:lnTo>
                  <a:pt x="3225" y="1830"/>
                </a:lnTo>
                <a:lnTo>
                  <a:pt x="3209" y="1860"/>
                </a:lnTo>
                <a:lnTo>
                  <a:pt x="3193" y="1890"/>
                </a:lnTo>
                <a:lnTo>
                  <a:pt x="3181" y="1919"/>
                </a:lnTo>
                <a:lnTo>
                  <a:pt x="3173" y="1950"/>
                </a:lnTo>
                <a:lnTo>
                  <a:pt x="3169" y="1981"/>
                </a:lnTo>
                <a:lnTo>
                  <a:pt x="3169" y="2014"/>
                </a:lnTo>
                <a:lnTo>
                  <a:pt x="3171" y="2048"/>
                </a:lnTo>
                <a:lnTo>
                  <a:pt x="3175" y="2082"/>
                </a:lnTo>
                <a:lnTo>
                  <a:pt x="3180" y="2116"/>
                </a:lnTo>
                <a:lnTo>
                  <a:pt x="3184" y="2150"/>
                </a:lnTo>
                <a:lnTo>
                  <a:pt x="3187" y="2184"/>
                </a:lnTo>
                <a:lnTo>
                  <a:pt x="3186" y="2216"/>
                </a:lnTo>
                <a:lnTo>
                  <a:pt x="3182" y="2247"/>
                </a:lnTo>
                <a:lnTo>
                  <a:pt x="3173" y="2277"/>
                </a:lnTo>
                <a:lnTo>
                  <a:pt x="3160" y="2302"/>
                </a:lnTo>
                <a:lnTo>
                  <a:pt x="3143" y="2326"/>
                </a:lnTo>
                <a:lnTo>
                  <a:pt x="3123" y="2347"/>
                </a:lnTo>
                <a:lnTo>
                  <a:pt x="3100" y="2368"/>
                </a:lnTo>
                <a:lnTo>
                  <a:pt x="3076" y="2387"/>
                </a:lnTo>
                <a:lnTo>
                  <a:pt x="3051" y="2406"/>
                </a:lnTo>
                <a:lnTo>
                  <a:pt x="3025" y="2425"/>
                </a:lnTo>
                <a:lnTo>
                  <a:pt x="3001" y="2444"/>
                </a:lnTo>
                <a:lnTo>
                  <a:pt x="2978" y="2464"/>
                </a:lnTo>
                <a:lnTo>
                  <a:pt x="2958" y="2487"/>
                </a:lnTo>
                <a:lnTo>
                  <a:pt x="2940" y="2509"/>
                </a:lnTo>
                <a:lnTo>
                  <a:pt x="2926" y="2534"/>
                </a:lnTo>
                <a:lnTo>
                  <a:pt x="2914" y="2561"/>
                </a:lnTo>
                <a:lnTo>
                  <a:pt x="2904" y="2590"/>
                </a:lnTo>
                <a:lnTo>
                  <a:pt x="2895" y="2620"/>
                </a:lnTo>
                <a:lnTo>
                  <a:pt x="2887" y="2650"/>
                </a:lnTo>
                <a:lnTo>
                  <a:pt x="2879" y="2681"/>
                </a:lnTo>
                <a:lnTo>
                  <a:pt x="2870" y="2710"/>
                </a:lnTo>
                <a:lnTo>
                  <a:pt x="2860" y="2739"/>
                </a:lnTo>
                <a:lnTo>
                  <a:pt x="2848" y="2766"/>
                </a:lnTo>
                <a:lnTo>
                  <a:pt x="2833" y="2790"/>
                </a:lnTo>
                <a:lnTo>
                  <a:pt x="2815" y="2812"/>
                </a:lnTo>
                <a:lnTo>
                  <a:pt x="2793" y="2830"/>
                </a:lnTo>
                <a:lnTo>
                  <a:pt x="2769" y="2845"/>
                </a:lnTo>
                <a:lnTo>
                  <a:pt x="2742" y="2857"/>
                </a:lnTo>
                <a:lnTo>
                  <a:pt x="2713" y="2867"/>
                </a:lnTo>
                <a:lnTo>
                  <a:pt x="2684" y="2876"/>
                </a:lnTo>
                <a:lnTo>
                  <a:pt x="2653" y="2884"/>
                </a:lnTo>
                <a:lnTo>
                  <a:pt x="2623" y="2892"/>
                </a:lnTo>
                <a:lnTo>
                  <a:pt x="2593" y="2901"/>
                </a:lnTo>
                <a:lnTo>
                  <a:pt x="2564" y="2911"/>
                </a:lnTo>
                <a:lnTo>
                  <a:pt x="2537" y="2923"/>
                </a:lnTo>
                <a:lnTo>
                  <a:pt x="2512" y="2937"/>
                </a:lnTo>
                <a:lnTo>
                  <a:pt x="2490" y="2955"/>
                </a:lnTo>
                <a:lnTo>
                  <a:pt x="2467" y="2975"/>
                </a:lnTo>
                <a:lnTo>
                  <a:pt x="2447" y="2998"/>
                </a:lnTo>
                <a:lnTo>
                  <a:pt x="2428" y="3022"/>
                </a:lnTo>
                <a:lnTo>
                  <a:pt x="2409" y="3047"/>
                </a:lnTo>
                <a:lnTo>
                  <a:pt x="2390" y="3072"/>
                </a:lnTo>
                <a:lnTo>
                  <a:pt x="2371" y="3096"/>
                </a:lnTo>
                <a:lnTo>
                  <a:pt x="2350" y="3119"/>
                </a:lnTo>
                <a:lnTo>
                  <a:pt x="2329" y="3139"/>
                </a:lnTo>
                <a:lnTo>
                  <a:pt x="2305" y="3156"/>
                </a:lnTo>
                <a:lnTo>
                  <a:pt x="2280" y="3169"/>
                </a:lnTo>
                <a:lnTo>
                  <a:pt x="2250" y="3178"/>
                </a:lnTo>
                <a:lnTo>
                  <a:pt x="2219" y="3182"/>
                </a:lnTo>
                <a:lnTo>
                  <a:pt x="2187" y="3183"/>
                </a:lnTo>
                <a:lnTo>
                  <a:pt x="2153" y="3180"/>
                </a:lnTo>
                <a:lnTo>
                  <a:pt x="2119" y="3176"/>
                </a:lnTo>
                <a:lnTo>
                  <a:pt x="2085" y="3171"/>
                </a:lnTo>
                <a:lnTo>
                  <a:pt x="2051" y="3167"/>
                </a:lnTo>
                <a:lnTo>
                  <a:pt x="2017" y="3165"/>
                </a:lnTo>
                <a:lnTo>
                  <a:pt x="1984" y="3165"/>
                </a:lnTo>
                <a:lnTo>
                  <a:pt x="1953" y="3169"/>
                </a:lnTo>
                <a:lnTo>
                  <a:pt x="1921" y="3177"/>
                </a:lnTo>
                <a:lnTo>
                  <a:pt x="1892" y="3189"/>
                </a:lnTo>
                <a:lnTo>
                  <a:pt x="1862" y="3205"/>
                </a:lnTo>
                <a:lnTo>
                  <a:pt x="1832" y="3221"/>
                </a:lnTo>
                <a:lnTo>
                  <a:pt x="1802" y="3239"/>
                </a:lnTo>
                <a:lnTo>
                  <a:pt x="1773" y="3256"/>
                </a:lnTo>
                <a:lnTo>
                  <a:pt x="1742" y="3271"/>
                </a:lnTo>
                <a:lnTo>
                  <a:pt x="1712" y="3283"/>
                </a:lnTo>
                <a:lnTo>
                  <a:pt x="1681" y="3291"/>
                </a:lnTo>
                <a:lnTo>
                  <a:pt x="1649" y="3294"/>
                </a:lnTo>
                <a:lnTo>
                  <a:pt x="1617" y="3291"/>
                </a:lnTo>
                <a:lnTo>
                  <a:pt x="1586" y="3283"/>
                </a:lnTo>
                <a:lnTo>
                  <a:pt x="1556" y="3271"/>
                </a:lnTo>
                <a:lnTo>
                  <a:pt x="1525" y="3256"/>
                </a:lnTo>
                <a:lnTo>
                  <a:pt x="1496" y="3239"/>
                </a:lnTo>
                <a:lnTo>
                  <a:pt x="1466" y="3221"/>
                </a:lnTo>
                <a:lnTo>
                  <a:pt x="1436" y="3205"/>
                </a:lnTo>
                <a:lnTo>
                  <a:pt x="1406" y="3189"/>
                </a:lnTo>
                <a:lnTo>
                  <a:pt x="1376" y="3177"/>
                </a:lnTo>
                <a:lnTo>
                  <a:pt x="1345" y="3169"/>
                </a:lnTo>
                <a:lnTo>
                  <a:pt x="1314" y="3165"/>
                </a:lnTo>
                <a:lnTo>
                  <a:pt x="1281" y="3165"/>
                </a:lnTo>
                <a:lnTo>
                  <a:pt x="1247" y="3167"/>
                </a:lnTo>
                <a:lnTo>
                  <a:pt x="1213" y="3171"/>
                </a:lnTo>
                <a:lnTo>
                  <a:pt x="1179" y="3176"/>
                </a:lnTo>
                <a:lnTo>
                  <a:pt x="1145" y="3180"/>
                </a:lnTo>
                <a:lnTo>
                  <a:pt x="1111" y="3183"/>
                </a:lnTo>
                <a:lnTo>
                  <a:pt x="1079" y="3182"/>
                </a:lnTo>
                <a:lnTo>
                  <a:pt x="1048" y="3178"/>
                </a:lnTo>
                <a:lnTo>
                  <a:pt x="1018" y="3169"/>
                </a:lnTo>
                <a:lnTo>
                  <a:pt x="993" y="3156"/>
                </a:lnTo>
                <a:lnTo>
                  <a:pt x="969" y="3139"/>
                </a:lnTo>
                <a:lnTo>
                  <a:pt x="948" y="3119"/>
                </a:lnTo>
                <a:lnTo>
                  <a:pt x="927" y="3096"/>
                </a:lnTo>
                <a:lnTo>
                  <a:pt x="908" y="3072"/>
                </a:lnTo>
                <a:lnTo>
                  <a:pt x="889" y="3047"/>
                </a:lnTo>
                <a:lnTo>
                  <a:pt x="870" y="3022"/>
                </a:lnTo>
                <a:lnTo>
                  <a:pt x="851" y="2998"/>
                </a:lnTo>
                <a:lnTo>
                  <a:pt x="831" y="2975"/>
                </a:lnTo>
                <a:lnTo>
                  <a:pt x="808" y="2955"/>
                </a:lnTo>
                <a:lnTo>
                  <a:pt x="786" y="2937"/>
                </a:lnTo>
                <a:lnTo>
                  <a:pt x="761" y="2923"/>
                </a:lnTo>
                <a:lnTo>
                  <a:pt x="734" y="2911"/>
                </a:lnTo>
                <a:lnTo>
                  <a:pt x="705" y="2901"/>
                </a:lnTo>
                <a:lnTo>
                  <a:pt x="675" y="2892"/>
                </a:lnTo>
                <a:lnTo>
                  <a:pt x="645" y="2884"/>
                </a:lnTo>
                <a:lnTo>
                  <a:pt x="614" y="2876"/>
                </a:lnTo>
                <a:lnTo>
                  <a:pt x="585" y="2867"/>
                </a:lnTo>
                <a:lnTo>
                  <a:pt x="556" y="2857"/>
                </a:lnTo>
                <a:lnTo>
                  <a:pt x="529" y="2845"/>
                </a:lnTo>
                <a:lnTo>
                  <a:pt x="505" y="2830"/>
                </a:lnTo>
                <a:lnTo>
                  <a:pt x="483" y="2812"/>
                </a:lnTo>
                <a:lnTo>
                  <a:pt x="465" y="2790"/>
                </a:lnTo>
                <a:lnTo>
                  <a:pt x="450" y="2766"/>
                </a:lnTo>
                <a:lnTo>
                  <a:pt x="438" y="2739"/>
                </a:lnTo>
                <a:lnTo>
                  <a:pt x="428" y="2710"/>
                </a:lnTo>
                <a:lnTo>
                  <a:pt x="419" y="2681"/>
                </a:lnTo>
                <a:lnTo>
                  <a:pt x="411" y="2650"/>
                </a:lnTo>
                <a:lnTo>
                  <a:pt x="403" y="2620"/>
                </a:lnTo>
                <a:lnTo>
                  <a:pt x="394" y="2590"/>
                </a:lnTo>
                <a:lnTo>
                  <a:pt x="384" y="2561"/>
                </a:lnTo>
                <a:lnTo>
                  <a:pt x="372" y="2534"/>
                </a:lnTo>
                <a:lnTo>
                  <a:pt x="358" y="2509"/>
                </a:lnTo>
                <a:lnTo>
                  <a:pt x="340" y="2487"/>
                </a:lnTo>
                <a:lnTo>
                  <a:pt x="320" y="2464"/>
                </a:lnTo>
                <a:lnTo>
                  <a:pt x="297" y="2444"/>
                </a:lnTo>
                <a:lnTo>
                  <a:pt x="272" y="2425"/>
                </a:lnTo>
                <a:lnTo>
                  <a:pt x="247" y="2406"/>
                </a:lnTo>
                <a:lnTo>
                  <a:pt x="222" y="2387"/>
                </a:lnTo>
                <a:lnTo>
                  <a:pt x="198" y="2368"/>
                </a:lnTo>
                <a:lnTo>
                  <a:pt x="175" y="2347"/>
                </a:lnTo>
                <a:lnTo>
                  <a:pt x="155" y="2326"/>
                </a:lnTo>
                <a:lnTo>
                  <a:pt x="138" y="2302"/>
                </a:lnTo>
                <a:lnTo>
                  <a:pt x="125" y="2277"/>
                </a:lnTo>
                <a:lnTo>
                  <a:pt x="116" y="2247"/>
                </a:lnTo>
                <a:lnTo>
                  <a:pt x="112" y="2216"/>
                </a:lnTo>
                <a:lnTo>
                  <a:pt x="111" y="2184"/>
                </a:lnTo>
                <a:lnTo>
                  <a:pt x="114" y="2150"/>
                </a:lnTo>
                <a:lnTo>
                  <a:pt x="118" y="2116"/>
                </a:lnTo>
                <a:lnTo>
                  <a:pt x="123" y="2082"/>
                </a:lnTo>
                <a:lnTo>
                  <a:pt x="127" y="2048"/>
                </a:lnTo>
                <a:lnTo>
                  <a:pt x="129" y="2014"/>
                </a:lnTo>
                <a:lnTo>
                  <a:pt x="129" y="1981"/>
                </a:lnTo>
                <a:lnTo>
                  <a:pt x="125" y="1950"/>
                </a:lnTo>
                <a:lnTo>
                  <a:pt x="117" y="1919"/>
                </a:lnTo>
                <a:lnTo>
                  <a:pt x="105" y="1890"/>
                </a:lnTo>
                <a:lnTo>
                  <a:pt x="90" y="1860"/>
                </a:lnTo>
                <a:lnTo>
                  <a:pt x="73" y="1830"/>
                </a:lnTo>
                <a:lnTo>
                  <a:pt x="55" y="1800"/>
                </a:lnTo>
                <a:lnTo>
                  <a:pt x="38" y="1771"/>
                </a:lnTo>
                <a:lnTo>
                  <a:pt x="23" y="1740"/>
                </a:lnTo>
                <a:lnTo>
                  <a:pt x="11" y="1710"/>
                </a:lnTo>
                <a:lnTo>
                  <a:pt x="3" y="1679"/>
                </a:lnTo>
                <a:lnTo>
                  <a:pt x="0" y="1647"/>
                </a:lnTo>
                <a:lnTo>
                  <a:pt x="3" y="1615"/>
                </a:lnTo>
                <a:lnTo>
                  <a:pt x="11" y="1584"/>
                </a:lnTo>
                <a:lnTo>
                  <a:pt x="23" y="1554"/>
                </a:lnTo>
                <a:lnTo>
                  <a:pt x="38" y="1523"/>
                </a:lnTo>
                <a:lnTo>
                  <a:pt x="55" y="1494"/>
                </a:lnTo>
                <a:lnTo>
                  <a:pt x="73" y="1464"/>
                </a:lnTo>
                <a:lnTo>
                  <a:pt x="90" y="1434"/>
                </a:lnTo>
                <a:lnTo>
                  <a:pt x="105" y="1404"/>
                </a:lnTo>
                <a:lnTo>
                  <a:pt x="117" y="1375"/>
                </a:lnTo>
                <a:lnTo>
                  <a:pt x="125" y="1344"/>
                </a:lnTo>
                <a:lnTo>
                  <a:pt x="129" y="1313"/>
                </a:lnTo>
                <a:lnTo>
                  <a:pt x="129" y="1280"/>
                </a:lnTo>
                <a:lnTo>
                  <a:pt x="127" y="1246"/>
                </a:lnTo>
                <a:lnTo>
                  <a:pt x="123" y="1212"/>
                </a:lnTo>
                <a:lnTo>
                  <a:pt x="118" y="1178"/>
                </a:lnTo>
                <a:lnTo>
                  <a:pt x="114" y="1144"/>
                </a:lnTo>
                <a:lnTo>
                  <a:pt x="111" y="1110"/>
                </a:lnTo>
                <a:lnTo>
                  <a:pt x="112" y="1078"/>
                </a:lnTo>
                <a:lnTo>
                  <a:pt x="116" y="1047"/>
                </a:lnTo>
                <a:lnTo>
                  <a:pt x="125" y="1017"/>
                </a:lnTo>
                <a:lnTo>
                  <a:pt x="138" y="992"/>
                </a:lnTo>
                <a:lnTo>
                  <a:pt x="155" y="968"/>
                </a:lnTo>
                <a:lnTo>
                  <a:pt x="175" y="947"/>
                </a:lnTo>
                <a:lnTo>
                  <a:pt x="198" y="926"/>
                </a:lnTo>
                <a:lnTo>
                  <a:pt x="222" y="907"/>
                </a:lnTo>
                <a:lnTo>
                  <a:pt x="247" y="888"/>
                </a:lnTo>
                <a:lnTo>
                  <a:pt x="272" y="869"/>
                </a:lnTo>
                <a:lnTo>
                  <a:pt x="297" y="850"/>
                </a:lnTo>
                <a:lnTo>
                  <a:pt x="320" y="830"/>
                </a:lnTo>
                <a:lnTo>
                  <a:pt x="340" y="807"/>
                </a:lnTo>
                <a:lnTo>
                  <a:pt x="358" y="785"/>
                </a:lnTo>
                <a:lnTo>
                  <a:pt x="372" y="760"/>
                </a:lnTo>
                <a:lnTo>
                  <a:pt x="384" y="733"/>
                </a:lnTo>
                <a:lnTo>
                  <a:pt x="394" y="704"/>
                </a:lnTo>
                <a:lnTo>
                  <a:pt x="403" y="674"/>
                </a:lnTo>
                <a:lnTo>
                  <a:pt x="411" y="644"/>
                </a:lnTo>
                <a:lnTo>
                  <a:pt x="419" y="613"/>
                </a:lnTo>
                <a:lnTo>
                  <a:pt x="428" y="584"/>
                </a:lnTo>
                <a:lnTo>
                  <a:pt x="438" y="555"/>
                </a:lnTo>
                <a:lnTo>
                  <a:pt x="450" y="528"/>
                </a:lnTo>
                <a:lnTo>
                  <a:pt x="465" y="504"/>
                </a:lnTo>
                <a:lnTo>
                  <a:pt x="483" y="482"/>
                </a:lnTo>
                <a:lnTo>
                  <a:pt x="505" y="464"/>
                </a:lnTo>
                <a:lnTo>
                  <a:pt x="529" y="449"/>
                </a:lnTo>
                <a:lnTo>
                  <a:pt x="556" y="437"/>
                </a:lnTo>
                <a:lnTo>
                  <a:pt x="585" y="427"/>
                </a:lnTo>
                <a:lnTo>
                  <a:pt x="614" y="418"/>
                </a:lnTo>
                <a:lnTo>
                  <a:pt x="645" y="410"/>
                </a:lnTo>
                <a:lnTo>
                  <a:pt x="675" y="402"/>
                </a:lnTo>
                <a:lnTo>
                  <a:pt x="705" y="393"/>
                </a:lnTo>
                <a:lnTo>
                  <a:pt x="734" y="383"/>
                </a:lnTo>
                <a:lnTo>
                  <a:pt x="761" y="371"/>
                </a:lnTo>
                <a:lnTo>
                  <a:pt x="786" y="357"/>
                </a:lnTo>
                <a:lnTo>
                  <a:pt x="808" y="339"/>
                </a:lnTo>
                <a:lnTo>
                  <a:pt x="831" y="319"/>
                </a:lnTo>
                <a:lnTo>
                  <a:pt x="851" y="296"/>
                </a:lnTo>
                <a:lnTo>
                  <a:pt x="870" y="272"/>
                </a:lnTo>
                <a:lnTo>
                  <a:pt x="889" y="247"/>
                </a:lnTo>
                <a:lnTo>
                  <a:pt x="908" y="222"/>
                </a:lnTo>
                <a:lnTo>
                  <a:pt x="927" y="198"/>
                </a:lnTo>
                <a:lnTo>
                  <a:pt x="948" y="175"/>
                </a:lnTo>
                <a:lnTo>
                  <a:pt x="969" y="155"/>
                </a:lnTo>
                <a:lnTo>
                  <a:pt x="993" y="138"/>
                </a:lnTo>
                <a:lnTo>
                  <a:pt x="1018" y="125"/>
                </a:lnTo>
                <a:lnTo>
                  <a:pt x="1048" y="116"/>
                </a:lnTo>
                <a:lnTo>
                  <a:pt x="1079" y="112"/>
                </a:lnTo>
                <a:lnTo>
                  <a:pt x="1111" y="111"/>
                </a:lnTo>
                <a:lnTo>
                  <a:pt x="1145" y="114"/>
                </a:lnTo>
                <a:lnTo>
                  <a:pt x="1179" y="118"/>
                </a:lnTo>
                <a:lnTo>
                  <a:pt x="1213" y="123"/>
                </a:lnTo>
                <a:lnTo>
                  <a:pt x="1247" y="127"/>
                </a:lnTo>
                <a:lnTo>
                  <a:pt x="1281" y="129"/>
                </a:lnTo>
                <a:lnTo>
                  <a:pt x="1314" y="129"/>
                </a:lnTo>
                <a:lnTo>
                  <a:pt x="1345" y="125"/>
                </a:lnTo>
                <a:lnTo>
                  <a:pt x="1376" y="117"/>
                </a:lnTo>
                <a:lnTo>
                  <a:pt x="1406" y="105"/>
                </a:lnTo>
                <a:lnTo>
                  <a:pt x="1436" y="89"/>
                </a:lnTo>
                <a:lnTo>
                  <a:pt x="1466" y="73"/>
                </a:lnTo>
                <a:lnTo>
                  <a:pt x="1496" y="55"/>
                </a:lnTo>
                <a:lnTo>
                  <a:pt x="1525" y="38"/>
                </a:lnTo>
                <a:lnTo>
                  <a:pt x="1556" y="23"/>
                </a:lnTo>
                <a:lnTo>
                  <a:pt x="1586" y="11"/>
                </a:lnTo>
                <a:lnTo>
                  <a:pt x="1617" y="3"/>
                </a:lnTo>
                <a:lnTo>
                  <a:pt x="1649" y="0"/>
                </a:lnTo>
                <a:close/>
              </a:path>
            </a:pathLst>
          </a:custGeom>
          <a:solidFill>
            <a:schemeClr val="bg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78523" y="1098388"/>
            <a:ext cx="10318418" cy="4394988"/>
          </a:xfrm>
        </p:spPr>
        <p:txBody>
          <a:bodyPr anchor="ctr">
            <a:noAutofit/>
          </a:bodyPr>
          <a:lstStyle>
            <a:lvl1pPr algn="ctr">
              <a:defRPr sz="10000" spc="800" baseline="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15045" y="5979196"/>
            <a:ext cx="8045373" cy="742279"/>
          </a:xfrm>
        </p:spPr>
        <p:txBody>
          <a:bodyPr anchor="t">
            <a:normAutofit/>
          </a:bodyPr>
          <a:lstStyle>
            <a:lvl1pPr marL="0" indent="0" algn="ctr">
              <a:lnSpc>
                <a:spcPct val="100000"/>
              </a:lnSpc>
              <a:buNone/>
              <a:defRPr sz="2000" b="1" i="0" cap="all" spc="400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tr-TR" smtClean="0"/>
              <a:t>Asıl alt başlık stilini düzenlemek için tıklayın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78523" y="6375679"/>
            <a:ext cx="2329722" cy="348462"/>
          </a:xfrm>
        </p:spPr>
        <p:txBody>
          <a:bodyPr/>
          <a:lstStyle>
            <a:lvl1pPr>
              <a:defRPr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BCD95B24-E33C-46BF-B162-F25A2A5A6386}" type="datetimeFigureOut">
              <a:rPr lang="tr-TR" smtClean="0"/>
              <a:t>5.11.2018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80332" y="6375679"/>
            <a:ext cx="4114800" cy="345796"/>
          </a:xfrm>
        </p:spPr>
        <p:txBody>
          <a:bodyPr/>
          <a:lstStyle>
            <a:lvl1pPr>
              <a:defRPr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067218" y="6375679"/>
            <a:ext cx="2329723" cy="345796"/>
          </a:xfrm>
        </p:spPr>
        <p:txBody>
          <a:bodyPr/>
          <a:lstStyle>
            <a:lvl1pPr>
              <a:defRPr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78757E5F-5B22-4A44-8A9D-543FA0147B81}" type="slidenum">
              <a:rPr lang="tr-TR" smtClean="0"/>
              <a:t>‹#›</a:t>
            </a:fld>
            <a:endParaRPr lang="tr-TR"/>
          </a:p>
        </p:txBody>
      </p:sp>
      <p:sp>
        <p:nvSpPr>
          <p:cNvPr id="13" name="Rectangle 12" title="left edge border"/>
          <p:cNvSpPr/>
          <p:nvPr/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8292050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 ve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D95B24-E33C-46BF-B162-F25A2A5A6386}" type="datetimeFigureOut">
              <a:rPr lang="tr-TR" smtClean="0"/>
              <a:t>5.11.2018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757E5F-5B22-4A44-8A9D-543FA0147B81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3649830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066321" y="382386"/>
            <a:ext cx="1492132" cy="5600404"/>
          </a:xfrm>
        </p:spPr>
        <p:txBody>
          <a:bodyPr vert="eaVert"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57300" y="382385"/>
            <a:ext cx="8392585" cy="5600405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D95B24-E33C-46BF-B162-F25A2A5A6386}" type="datetimeFigureOut">
              <a:rPr lang="tr-TR" smtClean="0"/>
              <a:t>5.11.2018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757E5F-5B22-4A44-8A9D-543FA0147B81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4225589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D95B24-E33C-46BF-B162-F25A2A5A6386}" type="datetimeFigureOut">
              <a:rPr lang="tr-TR" smtClean="0"/>
              <a:t>5.11.2018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757E5F-5B22-4A44-8A9D-543FA0147B81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949160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Bölüm Üstbilgisi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42929" y="1073888"/>
            <a:ext cx="8187071" cy="4064627"/>
          </a:xfrm>
        </p:spPr>
        <p:txBody>
          <a:bodyPr anchor="b">
            <a:normAutofit/>
          </a:bodyPr>
          <a:lstStyle>
            <a:lvl1pPr>
              <a:defRPr sz="8400" spc="800" baseline="0">
                <a:solidFill>
                  <a:schemeClr val="tx2"/>
                </a:solidFill>
              </a:defRPr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242930" y="5159781"/>
            <a:ext cx="7017488" cy="951135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2000" b="1" i="0" cap="all" spc="400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236546" y="6375679"/>
            <a:ext cx="1493947" cy="348462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BCD95B24-E33C-46BF-B162-F25A2A5A6386}" type="datetimeFigureOut">
              <a:rPr lang="tr-TR" smtClean="0"/>
              <a:t>5.11.2018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279064" y="6375679"/>
            <a:ext cx="4114800" cy="345796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942434" y="6375679"/>
            <a:ext cx="1487566" cy="345796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78757E5F-5B22-4A44-8A9D-543FA0147B81}" type="slidenum">
              <a:rPr lang="tr-TR" smtClean="0"/>
              <a:t>‹#›</a:t>
            </a:fld>
            <a:endParaRPr lang="tr-TR"/>
          </a:p>
        </p:txBody>
      </p:sp>
      <p:grpSp>
        <p:nvGrpSpPr>
          <p:cNvPr id="7" name="Group 6" title="left scallop shape"/>
          <p:cNvGrpSpPr/>
          <p:nvPr/>
        </p:nvGrpSpPr>
        <p:grpSpPr>
          <a:xfrm>
            <a:off x="0" y="0"/>
            <a:ext cx="2814638" cy="6858000"/>
            <a:chOff x="0" y="0"/>
            <a:chExt cx="2814638" cy="6858000"/>
          </a:xfrm>
        </p:grpSpPr>
        <p:sp>
          <p:nvSpPr>
            <p:cNvPr id="11" name="Freeform 6" title="left scallop shape"/>
            <p:cNvSpPr/>
            <p:nvPr/>
          </p:nvSpPr>
          <p:spPr bwMode="auto">
            <a:xfrm>
              <a:off x="0" y="0"/>
              <a:ext cx="2814638" cy="6858000"/>
            </a:xfrm>
            <a:custGeom>
              <a:avLst/>
              <a:gdLst/>
              <a:ahLst/>
              <a:cxnLst/>
              <a:rect l="0" t="0" r="r" b="b"/>
              <a:pathLst>
                <a:path w="1773" h="4320">
                  <a:moveTo>
                    <a:pt x="0" y="0"/>
                  </a:moveTo>
                  <a:lnTo>
                    <a:pt x="891" y="0"/>
                  </a:lnTo>
                  <a:lnTo>
                    <a:pt x="906" y="56"/>
                  </a:lnTo>
                  <a:lnTo>
                    <a:pt x="921" y="111"/>
                  </a:lnTo>
                  <a:lnTo>
                    <a:pt x="938" y="165"/>
                  </a:lnTo>
                  <a:lnTo>
                    <a:pt x="957" y="217"/>
                  </a:lnTo>
                  <a:lnTo>
                    <a:pt x="980" y="266"/>
                  </a:lnTo>
                  <a:lnTo>
                    <a:pt x="1007" y="312"/>
                  </a:lnTo>
                  <a:lnTo>
                    <a:pt x="1036" y="351"/>
                  </a:lnTo>
                  <a:lnTo>
                    <a:pt x="1069" y="387"/>
                  </a:lnTo>
                  <a:lnTo>
                    <a:pt x="1105" y="422"/>
                  </a:lnTo>
                  <a:lnTo>
                    <a:pt x="1145" y="456"/>
                  </a:lnTo>
                  <a:lnTo>
                    <a:pt x="1185" y="487"/>
                  </a:lnTo>
                  <a:lnTo>
                    <a:pt x="1227" y="520"/>
                  </a:lnTo>
                  <a:lnTo>
                    <a:pt x="1270" y="551"/>
                  </a:lnTo>
                  <a:lnTo>
                    <a:pt x="1311" y="584"/>
                  </a:lnTo>
                  <a:lnTo>
                    <a:pt x="1352" y="617"/>
                  </a:lnTo>
                  <a:lnTo>
                    <a:pt x="1390" y="651"/>
                  </a:lnTo>
                  <a:lnTo>
                    <a:pt x="1425" y="687"/>
                  </a:lnTo>
                  <a:lnTo>
                    <a:pt x="1456" y="725"/>
                  </a:lnTo>
                  <a:lnTo>
                    <a:pt x="1484" y="765"/>
                  </a:lnTo>
                  <a:lnTo>
                    <a:pt x="1505" y="808"/>
                  </a:lnTo>
                  <a:lnTo>
                    <a:pt x="1521" y="856"/>
                  </a:lnTo>
                  <a:lnTo>
                    <a:pt x="1530" y="907"/>
                  </a:lnTo>
                  <a:lnTo>
                    <a:pt x="1534" y="960"/>
                  </a:lnTo>
                  <a:lnTo>
                    <a:pt x="1534" y="1013"/>
                  </a:lnTo>
                  <a:lnTo>
                    <a:pt x="1530" y="1068"/>
                  </a:lnTo>
                  <a:lnTo>
                    <a:pt x="1523" y="1125"/>
                  </a:lnTo>
                  <a:lnTo>
                    <a:pt x="1515" y="1181"/>
                  </a:lnTo>
                  <a:lnTo>
                    <a:pt x="1508" y="1237"/>
                  </a:lnTo>
                  <a:lnTo>
                    <a:pt x="1501" y="1293"/>
                  </a:lnTo>
                  <a:lnTo>
                    <a:pt x="1496" y="1350"/>
                  </a:lnTo>
                  <a:lnTo>
                    <a:pt x="1494" y="1405"/>
                  </a:lnTo>
                  <a:lnTo>
                    <a:pt x="1497" y="1458"/>
                  </a:lnTo>
                  <a:lnTo>
                    <a:pt x="1504" y="1511"/>
                  </a:lnTo>
                  <a:lnTo>
                    <a:pt x="1517" y="1560"/>
                  </a:lnTo>
                  <a:lnTo>
                    <a:pt x="1535" y="1610"/>
                  </a:lnTo>
                  <a:lnTo>
                    <a:pt x="1557" y="1659"/>
                  </a:lnTo>
                  <a:lnTo>
                    <a:pt x="1583" y="1708"/>
                  </a:lnTo>
                  <a:lnTo>
                    <a:pt x="1611" y="1757"/>
                  </a:lnTo>
                  <a:lnTo>
                    <a:pt x="1640" y="1807"/>
                  </a:lnTo>
                  <a:lnTo>
                    <a:pt x="1669" y="1855"/>
                  </a:lnTo>
                  <a:lnTo>
                    <a:pt x="1696" y="1905"/>
                  </a:lnTo>
                  <a:lnTo>
                    <a:pt x="1721" y="1954"/>
                  </a:lnTo>
                  <a:lnTo>
                    <a:pt x="1742" y="2006"/>
                  </a:lnTo>
                  <a:lnTo>
                    <a:pt x="1759" y="2057"/>
                  </a:lnTo>
                  <a:lnTo>
                    <a:pt x="1769" y="2108"/>
                  </a:lnTo>
                  <a:lnTo>
                    <a:pt x="1773" y="2160"/>
                  </a:lnTo>
                  <a:lnTo>
                    <a:pt x="1769" y="2212"/>
                  </a:lnTo>
                  <a:lnTo>
                    <a:pt x="1759" y="2263"/>
                  </a:lnTo>
                  <a:lnTo>
                    <a:pt x="1742" y="2314"/>
                  </a:lnTo>
                  <a:lnTo>
                    <a:pt x="1721" y="2366"/>
                  </a:lnTo>
                  <a:lnTo>
                    <a:pt x="1696" y="2415"/>
                  </a:lnTo>
                  <a:lnTo>
                    <a:pt x="1669" y="2465"/>
                  </a:lnTo>
                  <a:lnTo>
                    <a:pt x="1640" y="2513"/>
                  </a:lnTo>
                  <a:lnTo>
                    <a:pt x="1611" y="2563"/>
                  </a:lnTo>
                  <a:lnTo>
                    <a:pt x="1583" y="2612"/>
                  </a:lnTo>
                  <a:lnTo>
                    <a:pt x="1557" y="2661"/>
                  </a:lnTo>
                  <a:lnTo>
                    <a:pt x="1535" y="2710"/>
                  </a:lnTo>
                  <a:lnTo>
                    <a:pt x="1517" y="2760"/>
                  </a:lnTo>
                  <a:lnTo>
                    <a:pt x="1504" y="2809"/>
                  </a:lnTo>
                  <a:lnTo>
                    <a:pt x="1497" y="2862"/>
                  </a:lnTo>
                  <a:lnTo>
                    <a:pt x="1494" y="2915"/>
                  </a:lnTo>
                  <a:lnTo>
                    <a:pt x="1496" y="2970"/>
                  </a:lnTo>
                  <a:lnTo>
                    <a:pt x="1501" y="3027"/>
                  </a:lnTo>
                  <a:lnTo>
                    <a:pt x="1508" y="3083"/>
                  </a:lnTo>
                  <a:lnTo>
                    <a:pt x="1515" y="3139"/>
                  </a:lnTo>
                  <a:lnTo>
                    <a:pt x="1523" y="3195"/>
                  </a:lnTo>
                  <a:lnTo>
                    <a:pt x="1530" y="3252"/>
                  </a:lnTo>
                  <a:lnTo>
                    <a:pt x="1534" y="3307"/>
                  </a:lnTo>
                  <a:lnTo>
                    <a:pt x="1534" y="3360"/>
                  </a:lnTo>
                  <a:lnTo>
                    <a:pt x="1530" y="3413"/>
                  </a:lnTo>
                  <a:lnTo>
                    <a:pt x="1521" y="3464"/>
                  </a:lnTo>
                  <a:lnTo>
                    <a:pt x="1505" y="3512"/>
                  </a:lnTo>
                  <a:lnTo>
                    <a:pt x="1484" y="3555"/>
                  </a:lnTo>
                  <a:lnTo>
                    <a:pt x="1456" y="3595"/>
                  </a:lnTo>
                  <a:lnTo>
                    <a:pt x="1425" y="3633"/>
                  </a:lnTo>
                  <a:lnTo>
                    <a:pt x="1390" y="3669"/>
                  </a:lnTo>
                  <a:lnTo>
                    <a:pt x="1352" y="3703"/>
                  </a:lnTo>
                  <a:lnTo>
                    <a:pt x="1311" y="3736"/>
                  </a:lnTo>
                  <a:lnTo>
                    <a:pt x="1270" y="3769"/>
                  </a:lnTo>
                  <a:lnTo>
                    <a:pt x="1227" y="3800"/>
                  </a:lnTo>
                  <a:lnTo>
                    <a:pt x="1185" y="3833"/>
                  </a:lnTo>
                  <a:lnTo>
                    <a:pt x="1145" y="3864"/>
                  </a:lnTo>
                  <a:lnTo>
                    <a:pt x="1105" y="3898"/>
                  </a:lnTo>
                  <a:lnTo>
                    <a:pt x="1069" y="3933"/>
                  </a:lnTo>
                  <a:lnTo>
                    <a:pt x="1036" y="3969"/>
                  </a:lnTo>
                  <a:lnTo>
                    <a:pt x="1007" y="4008"/>
                  </a:lnTo>
                  <a:lnTo>
                    <a:pt x="980" y="4054"/>
                  </a:lnTo>
                  <a:lnTo>
                    <a:pt x="957" y="4103"/>
                  </a:lnTo>
                  <a:lnTo>
                    <a:pt x="938" y="4155"/>
                  </a:lnTo>
                  <a:lnTo>
                    <a:pt x="921" y="4209"/>
                  </a:lnTo>
                  <a:lnTo>
                    <a:pt x="906" y="4264"/>
                  </a:lnTo>
                  <a:lnTo>
                    <a:pt x="891" y="4320"/>
                  </a:lnTo>
                  <a:lnTo>
                    <a:pt x="0" y="43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16" name="Freeform 11" title="left scallop inline"/>
            <p:cNvSpPr/>
            <p:nvPr/>
          </p:nvSpPr>
          <p:spPr bwMode="auto">
            <a:xfrm>
              <a:off x="874382" y="0"/>
              <a:ext cx="1646238" cy="6858000"/>
            </a:xfrm>
            <a:custGeom>
              <a:avLst/>
              <a:gdLst/>
              <a:ahLst/>
              <a:cxnLst/>
              <a:rect l="0" t="0" r="r" b="b"/>
              <a:pathLst>
                <a:path w="1037" h="4320">
                  <a:moveTo>
                    <a:pt x="0" y="0"/>
                  </a:moveTo>
                  <a:lnTo>
                    <a:pt x="171" y="0"/>
                  </a:lnTo>
                  <a:lnTo>
                    <a:pt x="188" y="55"/>
                  </a:lnTo>
                  <a:lnTo>
                    <a:pt x="204" y="110"/>
                  </a:lnTo>
                  <a:lnTo>
                    <a:pt x="220" y="166"/>
                  </a:lnTo>
                  <a:lnTo>
                    <a:pt x="234" y="223"/>
                  </a:lnTo>
                  <a:lnTo>
                    <a:pt x="251" y="278"/>
                  </a:lnTo>
                  <a:lnTo>
                    <a:pt x="269" y="331"/>
                  </a:lnTo>
                  <a:lnTo>
                    <a:pt x="292" y="381"/>
                  </a:lnTo>
                  <a:lnTo>
                    <a:pt x="319" y="427"/>
                  </a:lnTo>
                  <a:lnTo>
                    <a:pt x="349" y="466"/>
                  </a:lnTo>
                  <a:lnTo>
                    <a:pt x="382" y="503"/>
                  </a:lnTo>
                  <a:lnTo>
                    <a:pt x="420" y="537"/>
                  </a:lnTo>
                  <a:lnTo>
                    <a:pt x="460" y="571"/>
                  </a:lnTo>
                  <a:lnTo>
                    <a:pt x="502" y="603"/>
                  </a:lnTo>
                  <a:lnTo>
                    <a:pt x="544" y="635"/>
                  </a:lnTo>
                  <a:lnTo>
                    <a:pt x="587" y="668"/>
                  </a:lnTo>
                  <a:lnTo>
                    <a:pt x="628" y="700"/>
                  </a:lnTo>
                  <a:lnTo>
                    <a:pt x="667" y="734"/>
                  </a:lnTo>
                  <a:lnTo>
                    <a:pt x="703" y="771"/>
                  </a:lnTo>
                  <a:lnTo>
                    <a:pt x="736" y="808"/>
                  </a:lnTo>
                  <a:lnTo>
                    <a:pt x="763" y="848"/>
                  </a:lnTo>
                  <a:lnTo>
                    <a:pt x="786" y="893"/>
                  </a:lnTo>
                  <a:lnTo>
                    <a:pt x="800" y="937"/>
                  </a:lnTo>
                  <a:lnTo>
                    <a:pt x="809" y="986"/>
                  </a:lnTo>
                  <a:lnTo>
                    <a:pt x="813" y="1034"/>
                  </a:lnTo>
                  <a:lnTo>
                    <a:pt x="812" y="1085"/>
                  </a:lnTo>
                  <a:lnTo>
                    <a:pt x="808" y="1136"/>
                  </a:lnTo>
                  <a:lnTo>
                    <a:pt x="803" y="1189"/>
                  </a:lnTo>
                  <a:lnTo>
                    <a:pt x="796" y="1242"/>
                  </a:lnTo>
                  <a:lnTo>
                    <a:pt x="788" y="1295"/>
                  </a:lnTo>
                  <a:lnTo>
                    <a:pt x="782" y="1348"/>
                  </a:lnTo>
                  <a:lnTo>
                    <a:pt x="778" y="1401"/>
                  </a:lnTo>
                  <a:lnTo>
                    <a:pt x="775" y="1452"/>
                  </a:lnTo>
                  <a:lnTo>
                    <a:pt x="778" y="1502"/>
                  </a:lnTo>
                  <a:lnTo>
                    <a:pt x="784" y="1551"/>
                  </a:lnTo>
                  <a:lnTo>
                    <a:pt x="797" y="1602"/>
                  </a:lnTo>
                  <a:lnTo>
                    <a:pt x="817" y="1652"/>
                  </a:lnTo>
                  <a:lnTo>
                    <a:pt x="841" y="1702"/>
                  </a:lnTo>
                  <a:lnTo>
                    <a:pt x="868" y="1752"/>
                  </a:lnTo>
                  <a:lnTo>
                    <a:pt x="896" y="1801"/>
                  </a:lnTo>
                  <a:lnTo>
                    <a:pt x="926" y="1851"/>
                  </a:lnTo>
                  <a:lnTo>
                    <a:pt x="953" y="1901"/>
                  </a:lnTo>
                  <a:lnTo>
                    <a:pt x="980" y="1952"/>
                  </a:lnTo>
                  <a:lnTo>
                    <a:pt x="1003" y="2003"/>
                  </a:lnTo>
                  <a:lnTo>
                    <a:pt x="1021" y="2054"/>
                  </a:lnTo>
                  <a:lnTo>
                    <a:pt x="1031" y="2106"/>
                  </a:lnTo>
                  <a:lnTo>
                    <a:pt x="1037" y="2160"/>
                  </a:lnTo>
                  <a:lnTo>
                    <a:pt x="1031" y="2214"/>
                  </a:lnTo>
                  <a:lnTo>
                    <a:pt x="1021" y="2266"/>
                  </a:lnTo>
                  <a:lnTo>
                    <a:pt x="1003" y="2317"/>
                  </a:lnTo>
                  <a:lnTo>
                    <a:pt x="980" y="2368"/>
                  </a:lnTo>
                  <a:lnTo>
                    <a:pt x="953" y="2419"/>
                  </a:lnTo>
                  <a:lnTo>
                    <a:pt x="926" y="2469"/>
                  </a:lnTo>
                  <a:lnTo>
                    <a:pt x="896" y="2519"/>
                  </a:lnTo>
                  <a:lnTo>
                    <a:pt x="868" y="2568"/>
                  </a:lnTo>
                  <a:lnTo>
                    <a:pt x="841" y="2618"/>
                  </a:lnTo>
                  <a:lnTo>
                    <a:pt x="817" y="2668"/>
                  </a:lnTo>
                  <a:lnTo>
                    <a:pt x="797" y="2718"/>
                  </a:lnTo>
                  <a:lnTo>
                    <a:pt x="784" y="2769"/>
                  </a:lnTo>
                  <a:lnTo>
                    <a:pt x="778" y="2818"/>
                  </a:lnTo>
                  <a:lnTo>
                    <a:pt x="775" y="2868"/>
                  </a:lnTo>
                  <a:lnTo>
                    <a:pt x="778" y="2919"/>
                  </a:lnTo>
                  <a:lnTo>
                    <a:pt x="782" y="2972"/>
                  </a:lnTo>
                  <a:lnTo>
                    <a:pt x="788" y="3025"/>
                  </a:lnTo>
                  <a:lnTo>
                    <a:pt x="796" y="3078"/>
                  </a:lnTo>
                  <a:lnTo>
                    <a:pt x="803" y="3131"/>
                  </a:lnTo>
                  <a:lnTo>
                    <a:pt x="808" y="3184"/>
                  </a:lnTo>
                  <a:lnTo>
                    <a:pt x="812" y="3235"/>
                  </a:lnTo>
                  <a:lnTo>
                    <a:pt x="813" y="3286"/>
                  </a:lnTo>
                  <a:lnTo>
                    <a:pt x="809" y="3334"/>
                  </a:lnTo>
                  <a:lnTo>
                    <a:pt x="800" y="3383"/>
                  </a:lnTo>
                  <a:lnTo>
                    <a:pt x="786" y="3427"/>
                  </a:lnTo>
                  <a:lnTo>
                    <a:pt x="763" y="3472"/>
                  </a:lnTo>
                  <a:lnTo>
                    <a:pt x="736" y="3512"/>
                  </a:lnTo>
                  <a:lnTo>
                    <a:pt x="703" y="3549"/>
                  </a:lnTo>
                  <a:lnTo>
                    <a:pt x="667" y="3586"/>
                  </a:lnTo>
                  <a:lnTo>
                    <a:pt x="628" y="3620"/>
                  </a:lnTo>
                  <a:lnTo>
                    <a:pt x="587" y="3652"/>
                  </a:lnTo>
                  <a:lnTo>
                    <a:pt x="544" y="3685"/>
                  </a:lnTo>
                  <a:lnTo>
                    <a:pt x="502" y="3717"/>
                  </a:lnTo>
                  <a:lnTo>
                    <a:pt x="460" y="3749"/>
                  </a:lnTo>
                  <a:lnTo>
                    <a:pt x="420" y="3783"/>
                  </a:lnTo>
                  <a:lnTo>
                    <a:pt x="382" y="3817"/>
                  </a:lnTo>
                  <a:lnTo>
                    <a:pt x="349" y="3854"/>
                  </a:lnTo>
                  <a:lnTo>
                    <a:pt x="319" y="3893"/>
                  </a:lnTo>
                  <a:lnTo>
                    <a:pt x="292" y="3939"/>
                  </a:lnTo>
                  <a:lnTo>
                    <a:pt x="269" y="3989"/>
                  </a:lnTo>
                  <a:lnTo>
                    <a:pt x="251" y="4042"/>
                  </a:lnTo>
                  <a:lnTo>
                    <a:pt x="234" y="4097"/>
                  </a:lnTo>
                  <a:lnTo>
                    <a:pt x="220" y="4154"/>
                  </a:lnTo>
                  <a:lnTo>
                    <a:pt x="204" y="4210"/>
                  </a:lnTo>
                  <a:lnTo>
                    <a:pt x="188" y="4265"/>
                  </a:lnTo>
                  <a:lnTo>
                    <a:pt x="171" y="4320"/>
                  </a:lnTo>
                  <a:lnTo>
                    <a:pt x="0" y="4320"/>
                  </a:lnTo>
                  <a:lnTo>
                    <a:pt x="17" y="4278"/>
                  </a:lnTo>
                  <a:lnTo>
                    <a:pt x="33" y="4232"/>
                  </a:lnTo>
                  <a:lnTo>
                    <a:pt x="46" y="4183"/>
                  </a:lnTo>
                  <a:lnTo>
                    <a:pt x="60" y="4131"/>
                  </a:lnTo>
                  <a:lnTo>
                    <a:pt x="75" y="4075"/>
                  </a:lnTo>
                  <a:lnTo>
                    <a:pt x="90" y="4019"/>
                  </a:lnTo>
                  <a:lnTo>
                    <a:pt x="109" y="3964"/>
                  </a:lnTo>
                  <a:lnTo>
                    <a:pt x="129" y="3909"/>
                  </a:lnTo>
                  <a:lnTo>
                    <a:pt x="156" y="3855"/>
                  </a:lnTo>
                  <a:lnTo>
                    <a:pt x="186" y="3804"/>
                  </a:lnTo>
                  <a:lnTo>
                    <a:pt x="222" y="3756"/>
                  </a:lnTo>
                  <a:lnTo>
                    <a:pt x="261" y="3713"/>
                  </a:lnTo>
                  <a:lnTo>
                    <a:pt x="303" y="3672"/>
                  </a:lnTo>
                  <a:lnTo>
                    <a:pt x="348" y="3634"/>
                  </a:lnTo>
                  <a:lnTo>
                    <a:pt x="392" y="3599"/>
                  </a:lnTo>
                  <a:lnTo>
                    <a:pt x="438" y="3565"/>
                  </a:lnTo>
                  <a:lnTo>
                    <a:pt x="482" y="3531"/>
                  </a:lnTo>
                  <a:lnTo>
                    <a:pt x="523" y="3499"/>
                  </a:lnTo>
                  <a:lnTo>
                    <a:pt x="561" y="3466"/>
                  </a:lnTo>
                  <a:lnTo>
                    <a:pt x="594" y="3434"/>
                  </a:lnTo>
                  <a:lnTo>
                    <a:pt x="620" y="3400"/>
                  </a:lnTo>
                  <a:lnTo>
                    <a:pt x="638" y="3367"/>
                  </a:lnTo>
                  <a:lnTo>
                    <a:pt x="647" y="3336"/>
                  </a:lnTo>
                  <a:lnTo>
                    <a:pt x="652" y="3302"/>
                  </a:lnTo>
                  <a:lnTo>
                    <a:pt x="654" y="3265"/>
                  </a:lnTo>
                  <a:lnTo>
                    <a:pt x="651" y="3224"/>
                  </a:lnTo>
                  <a:lnTo>
                    <a:pt x="647" y="3181"/>
                  </a:lnTo>
                  <a:lnTo>
                    <a:pt x="642" y="3137"/>
                  </a:lnTo>
                  <a:lnTo>
                    <a:pt x="637" y="3091"/>
                  </a:lnTo>
                  <a:lnTo>
                    <a:pt x="626" y="3021"/>
                  </a:lnTo>
                  <a:lnTo>
                    <a:pt x="620" y="2952"/>
                  </a:lnTo>
                  <a:lnTo>
                    <a:pt x="616" y="2881"/>
                  </a:lnTo>
                  <a:lnTo>
                    <a:pt x="618" y="2809"/>
                  </a:lnTo>
                  <a:lnTo>
                    <a:pt x="628" y="2737"/>
                  </a:lnTo>
                  <a:lnTo>
                    <a:pt x="642" y="2681"/>
                  </a:lnTo>
                  <a:lnTo>
                    <a:pt x="661" y="2626"/>
                  </a:lnTo>
                  <a:lnTo>
                    <a:pt x="685" y="2574"/>
                  </a:lnTo>
                  <a:lnTo>
                    <a:pt x="711" y="2521"/>
                  </a:lnTo>
                  <a:lnTo>
                    <a:pt x="739" y="2472"/>
                  </a:lnTo>
                  <a:lnTo>
                    <a:pt x="767" y="2423"/>
                  </a:lnTo>
                  <a:lnTo>
                    <a:pt x="791" y="2381"/>
                  </a:lnTo>
                  <a:lnTo>
                    <a:pt x="813" y="2342"/>
                  </a:lnTo>
                  <a:lnTo>
                    <a:pt x="834" y="2303"/>
                  </a:lnTo>
                  <a:lnTo>
                    <a:pt x="851" y="2265"/>
                  </a:lnTo>
                  <a:lnTo>
                    <a:pt x="864" y="2228"/>
                  </a:lnTo>
                  <a:lnTo>
                    <a:pt x="873" y="2194"/>
                  </a:lnTo>
                  <a:lnTo>
                    <a:pt x="876" y="2160"/>
                  </a:lnTo>
                  <a:lnTo>
                    <a:pt x="873" y="2126"/>
                  </a:lnTo>
                  <a:lnTo>
                    <a:pt x="864" y="2092"/>
                  </a:lnTo>
                  <a:lnTo>
                    <a:pt x="851" y="2055"/>
                  </a:lnTo>
                  <a:lnTo>
                    <a:pt x="834" y="2017"/>
                  </a:lnTo>
                  <a:lnTo>
                    <a:pt x="813" y="1978"/>
                  </a:lnTo>
                  <a:lnTo>
                    <a:pt x="791" y="1939"/>
                  </a:lnTo>
                  <a:lnTo>
                    <a:pt x="767" y="1897"/>
                  </a:lnTo>
                  <a:lnTo>
                    <a:pt x="739" y="1848"/>
                  </a:lnTo>
                  <a:lnTo>
                    <a:pt x="711" y="1799"/>
                  </a:lnTo>
                  <a:lnTo>
                    <a:pt x="685" y="1746"/>
                  </a:lnTo>
                  <a:lnTo>
                    <a:pt x="661" y="1694"/>
                  </a:lnTo>
                  <a:lnTo>
                    <a:pt x="642" y="1639"/>
                  </a:lnTo>
                  <a:lnTo>
                    <a:pt x="628" y="1583"/>
                  </a:lnTo>
                  <a:lnTo>
                    <a:pt x="618" y="1511"/>
                  </a:lnTo>
                  <a:lnTo>
                    <a:pt x="616" y="1439"/>
                  </a:lnTo>
                  <a:lnTo>
                    <a:pt x="620" y="1368"/>
                  </a:lnTo>
                  <a:lnTo>
                    <a:pt x="626" y="1299"/>
                  </a:lnTo>
                  <a:lnTo>
                    <a:pt x="637" y="1229"/>
                  </a:lnTo>
                  <a:lnTo>
                    <a:pt x="642" y="1183"/>
                  </a:lnTo>
                  <a:lnTo>
                    <a:pt x="647" y="1139"/>
                  </a:lnTo>
                  <a:lnTo>
                    <a:pt x="651" y="1096"/>
                  </a:lnTo>
                  <a:lnTo>
                    <a:pt x="654" y="1055"/>
                  </a:lnTo>
                  <a:lnTo>
                    <a:pt x="652" y="1018"/>
                  </a:lnTo>
                  <a:lnTo>
                    <a:pt x="647" y="984"/>
                  </a:lnTo>
                  <a:lnTo>
                    <a:pt x="638" y="953"/>
                  </a:lnTo>
                  <a:lnTo>
                    <a:pt x="620" y="920"/>
                  </a:lnTo>
                  <a:lnTo>
                    <a:pt x="594" y="886"/>
                  </a:lnTo>
                  <a:lnTo>
                    <a:pt x="561" y="854"/>
                  </a:lnTo>
                  <a:lnTo>
                    <a:pt x="523" y="822"/>
                  </a:lnTo>
                  <a:lnTo>
                    <a:pt x="482" y="789"/>
                  </a:lnTo>
                  <a:lnTo>
                    <a:pt x="438" y="755"/>
                  </a:lnTo>
                  <a:lnTo>
                    <a:pt x="392" y="721"/>
                  </a:lnTo>
                  <a:lnTo>
                    <a:pt x="348" y="686"/>
                  </a:lnTo>
                  <a:lnTo>
                    <a:pt x="303" y="648"/>
                  </a:lnTo>
                  <a:lnTo>
                    <a:pt x="261" y="607"/>
                  </a:lnTo>
                  <a:lnTo>
                    <a:pt x="222" y="564"/>
                  </a:lnTo>
                  <a:lnTo>
                    <a:pt x="186" y="516"/>
                  </a:lnTo>
                  <a:lnTo>
                    <a:pt x="156" y="465"/>
                  </a:lnTo>
                  <a:lnTo>
                    <a:pt x="129" y="411"/>
                  </a:lnTo>
                  <a:lnTo>
                    <a:pt x="109" y="356"/>
                  </a:lnTo>
                  <a:lnTo>
                    <a:pt x="90" y="301"/>
                  </a:lnTo>
                  <a:lnTo>
                    <a:pt x="75" y="245"/>
                  </a:lnTo>
                  <a:lnTo>
                    <a:pt x="60" y="189"/>
                  </a:lnTo>
                  <a:lnTo>
                    <a:pt x="46" y="137"/>
                  </a:lnTo>
                  <a:lnTo>
                    <a:pt x="33" y="88"/>
                  </a:lnTo>
                  <a:lnTo>
                    <a:pt x="17" y="42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</p:sp>
      </p:grpSp>
    </p:spTree>
    <p:extLst>
      <p:ext uri="{BB962C8B-B14F-4D97-AF65-F5344CB8AC3E}">
        <p14:creationId xmlns:p14="http://schemas.microsoft.com/office/powerpoint/2010/main" val="39906323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57300" y="2286000"/>
            <a:ext cx="4800600" cy="3619500"/>
          </a:xfrm>
        </p:spPr>
        <p:txBody>
          <a:bodyPr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47796" y="2286000"/>
            <a:ext cx="4800600" cy="3619500"/>
          </a:xfrm>
        </p:spPr>
        <p:txBody>
          <a:bodyPr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D95B24-E33C-46BF-B162-F25A2A5A6386}" type="datetimeFigureOut">
              <a:rPr lang="tr-TR" smtClean="0"/>
              <a:t>5.11.2018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757E5F-5B22-4A44-8A9D-543FA0147B81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836949021"/>
      </p:ext>
    </p:extLst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2728" y="381000"/>
            <a:ext cx="10172700" cy="1493517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1678" y="2199633"/>
            <a:ext cx="4800600" cy="632529"/>
          </a:xfrm>
        </p:spPr>
        <p:txBody>
          <a:bodyPr anchor="b">
            <a:noAutofit/>
          </a:bodyPr>
          <a:lstStyle>
            <a:lvl1pPr marL="0" indent="0">
              <a:lnSpc>
                <a:spcPct val="100000"/>
              </a:lnSpc>
              <a:buNone/>
              <a:defRPr sz="1900" b="1" cap="all" spc="200" baseline="0">
                <a:solidFill>
                  <a:schemeClr val="tx2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57300" y="2909102"/>
            <a:ext cx="4800600" cy="2996398"/>
          </a:xfrm>
        </p:spPr>
        <p:txBody>
          <a:bodyPr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33864" y="2199633"/>
            <a:ext cx="4800600" cy="632529"/>
          </a:xfrm>
        </p:spPr>
        <p:txBody>
          <a:bodyPr anchor="b">
            <a:noAutofit/>
          </a:bodyPr>
          <a:lstStyle>
            <a:lvl1pPr marL="0" indent="0">
              <a:lnSpc>
                <a:spcPct val="100000"/>
              </a:lnSpc>
              <a:buNone/>
              <a:defRPr sz="1900" b="1" cap="all" spc="200" baseline="0">
                <a:solidFill>
                  <a:schemeClr val="tx2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33864" y="2909102"/>
            <a:ext cx="4800600" cy="2996398"/>
          </a:xfrm>
        </p:spPr>
        <p:txBody>
          <a:bodyPr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D95B24-E33C-46BF-B162-F25A2A5A6386}" type="datetimeFigureOut">
              <a:rPr lang="tr-TR" smtClean="0"/>
              <a:t>5.11.2018</a:t>
            </a:fld>
            <a:endParaRPr lang="tr-T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757E5F-5B22-4A44-8A9D-543FA0147B81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105217940"/>
      </p:ext>
    </p:extLst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D95B24-E33C-46BF-B162-F25A2A5A6386}" type="datetimeFigureOut">
              <a:rPr lang="tr-TR" smtClean="0"/>
              <a:t>5.11.2018</a:t>
            </a:fld>
            <a:endParaRPr lang="tr-T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757E5F-5B22-4A44-8A9D-543FA0147B81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556895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D95B24-E33C-46BF-B162-F25A2A5A6386}" type="datetimeFigureOut">
              <a:rPr lang="tr-TR" smtClean="0"/>
              <a:t>5.11.2018</a:t>
            </a:fld>
            <a:endParaRPr lang="tr-T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757E5F-5B22-4A44-8A9D-543FA0147B81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2130885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Freeform 11" title="right scallop background shape"/>
          <p:cNvSpPr/>
          <p:nvPr/>
        </p:nvSpPr>
        <p:spPr bwMode="auto">
          <a:xfrm>
            <a:off x="7389812" y="0"/>
            <a:ext cx="4802188" cy="6858000"/>
          </a:xfrm>
          <a:custGeom>
            <a:avLst/>
            <a:gdLst/>
            <a:ahLst/>
            <a:cxnLst/>
            <a:rect l="0" t="0" r="r" b="b"/>
            <a:pathLst>
              <a:path w="3025" h="4320">
                <a:moveTo>
                  <a:pt x="0" y="0"/>
                </a:moveTo>
                <a:lnTo>
                  <a:pt x="3025" y="0"/>
                </a:lnTo>
                <a:lnTo>
                  <a:pt x="3025" y="4320"/>
                </a:lnTo>
                <a:lnTo>
                  <a:pt x="0" y="4320"/>
                </a:lnTo>
                <a:lnTo>
                  <a:pt x="3" y="4278"/>
                </a:lnTo>
                <a:lnTo>
                  <a:pt x="8" y="4243"/>
                </a:lnTo>
                <a:lnTo>
                  <a:pt x="14" y="4210"/>
                </a:lnTo>
                <a:lnTo>
                  <a:pt x="24" y="4183"/>
                </a:lnTo>
                <a:lnTo>
                  <a:pt x="34" y="4156"/>
                </a:lnTo>
                <a:lnTo>
                  <a:pt x="46" y="4133"/>
                </a:lnTo>
                <a:lnTo>
                  <a:pt x="58" y="4109"/>
                </a:lnTo>
                <a:lnTo>
                  <a:pt x="69" y="4087"/>
                </a:lnTo>
                <a:lnTo>
                  <a:pt x="80" y="4062"/>
                </a:lnTo>
                <a:lnTo>
                  <a:pt x="90" y="4036"/>
                </a:lnTo>
                <a:lnTo>
                  <a:pt x="99" y="4007"/>
                </a:lnTo>
                <a:lnTo>
                  <a:pt x="106" y="3976"/>
                </a:lnTo>
                <a:lnTo>
                  <a:pt x="111" y="3938"/>
                </a:lnTo>
                <a:lnTo>
                  <a:pt x="113" y="3895"/>
                </a:lnTo>
                <a:lnTo>
                  <a:pt x="111" y="3851"/>
                </a:lnTo>
                <a:lnTo>
                  <a:pt x="106" y="3815"/>
                </a:lnTo>
                <a:lnTo>
                  <a:pt x="99" y="3782"/>
                </a:lnTo>
                <a:lnTo>
                  <a:pt x="90" y="3752"/>
                </a:lnTo>
                <a:lnTo>
                  <a:pt x="80" y="3726"/>
                </a:lnTo>
                <a:lnTo>
                  <a:pt x="68" y="3702"/>
                </a:lnTo>
                <a:lnTo>
                  <a:pt x="56" y="3679"/>
                </a:lnTo>
                <a:lnTo>
                  <a:pt x="44" y="3655"/>
                </a:lnTo>
                <a:lnTo>
                  <a:pt x="33" y="3630"/>
                </a:lnTo>
                <a:lnTo>
                  <a:pt x="22" y="3604"/>
                </a:lnTo>
                <a:lnTo>
                  <a:pt x="13" y="3575"/>
                </a:lnTo>
                <a:lnTo>
                  <a:pt x="7" y="3542"/>
                </a:lnTo>
                <a:lnTo>
                  <a:pt x="1" y="3504"/>
                </a:lnTo>
                <a:lnTo>
                  <a:pt x="0" y="3461"/>
                </a:lnTo>
                <a:lnTo>
                  <a:pt x="1" y="3418"/>
                </a:lnTo>
                <a:lnTo>
                  <a:pt x="7" y="3380"/>
                </a:lnTo>
                <a:lnTo>
                  <a:pt x="13" y="3347"/>
                </a:lnTo>
                <a:lnTo>
                  <a:pt x="22" y="3319"/>
                </a:lnTo>
                <a:lnTo>
                  <a:pt x="33" y="3292"/>
                </a:lnTo>
                <a:lnTo>
                  <a:pt x="44" y="3267"/>
                </a:lnTo>
                <a:lnTo>
                  <a:pt x="56" y="3244"/>
                </a:lnTo>
                <a:lnTo>
                  <a:pt x="68" y="3222"/>
                </a:lnTo>
                <a:lnTo>
                  <a:pt x="80" y="3197"/>
                </a:lnTo>
                <a:lnTo>
                  <a:pt x="90" y="3171"/>
                </a:lnTo>
                <a:lnTo>
                  <a:pt x="99" y="3142"/>
                </a:lnTo>
                <a:lnTo>
                  <a:pt x="106" y="3109"/>
                </a:lnTo>
                <a:lnTo>
                  <a:pt x="111" y="3071"/>
                </a:lnTo>
                <a:lnTo>
                  <a:pt x="113" y="3028"/>
                </a:lnTo>
                <a:lnTo>
                  <a:pt x="111" y="2985"/>
                </a:lnTo>
                <a:lnTo>
                  <a:pt x="106" y="2947"/>
                </a:lnTo>
                <a:lnTo>
                  <a:pt x="99" y="2914"/>
                </a:lnTo>
                <a:lnTo>
                  <a:pt x="90" y="2885"/>
                </a:lnTo>
                <a:lnTo>
                  <a:pt x="80" y="2858"/>
                </a:lnTo>
                <a:lnTo>
                  <a:pt x="68" y="2834"/>
                </a:lnTo>
                <a:lnTo>
                  <a:pt x="44" y="2787"/>
                </a:lnTo>
                <a:lnTo>
                  <a:pt x="33" y="2763"/>
                </a:lnTo>
                <a:lnTo>
                  <a:pt x="22" y="2736"/>
                </a:lnTo>
                <a:lnTo>
                  <a:pt x="13" y="2707"/>
                </a:lnTo>
                <a:lnTo>
                  <a:pt x="7" y="2674"/>
                </a:lnTo>
                <a:lnTo>
                  <a:pt x="1" y="2637"/>
                </a:lnTo>
                <a:lnTo>
                  <a:pt x="0" y="2593"/>
                </a:lnTo>
                <a:lnTo>
                  <a:pt x="1" y="2550"/>
                </a:lnTo>
                <a:lnTo>
                  <a:pt x="7" y="2512"/>
                </a:lnTo>
                <a:lnTo>
                  <a:pt x="13" y="2479"/>
                </a:lnTo>
                <a:lnTo>
                  <a:pt x="22" y="2451"/>
                </a:lnTo>
                <a:lnTo>
                  <a:pt x="33" y="2424"/>
                </a:lnTo>
                <a:lnTo>
                  <a:pt x="44" y="2401"/>
                </a:lnTo>
                <a:lnTo>
                  <a:pt x="68" y="2354"/>
                </a:lnTo>
                <a:lnTo>
                  <a:pt x="80" y="2329"/>
                </a:lnTo>
                <a:lnTo>
                  <a:pt x="90" y="2303"/>
                </a:lnTo>
                <a:lnTo>
                  <a:pt x="99" y="2274"/>
                </a:lnTo>
                <a:lnTo>
                  <a:pt x="106" y="2241"/>
                </a:lnTo>
                <a:lnTo>
                  <a:pt x="111" y="2203"/>
                </a:lnTo>
                <a:lnTo>
                  <a:pt x="113" y="2159"/>
                </a:lnTo>
                <a:lnTo>
                  <a:pt x="111" y="2117"/>
                </a:lnTo>
                <a:lnTo>
                  <a:pt x="106" y="2079"/>
                </a:lnTo>
                <a:lnTo>
                  <a:pt x="99" y="2046"/>
                </a:lnTo>
                <a:lnTo>
                  <a:pt x="90" y="2017"/>
                </a:lnTo>
                <a:lnTo>
                  <a:pt x="80" y="1991"/>
                </a:lnTo>
                <a:lnTo>
                  <a:pt x="68" y="1966"/>
                </a:lnTo>
                <a:lnTo>
                  <a:pt x="56" y="1943"/>
                </a:lnTo>
                <a:lnTo>
                  <a:pt x="44" y="1919"/>
                </a:lnTo>
                <a:lnTo>
                  <a:pt x="33" y="1896"/>
                </a:lnTo>
                <a:lnTo>
                  <a:pt x="22" y="1869"/>
                </a:lnTo>
                <a:lnTo>
                  <a:pt x="13" y="1841"/>
                </a:lnTo>
                <a:lnTo>
                  <a:pt x="7" y="1807"/>
                </a:lnTo>
                <a:lnTo>
                  <a:pt x="1" y="1770"/>
                </a:lnTo>
                <a:lnTo>
                  <a:pt x="0" y="1727"/>
                </a:lnTo>
                <a:lnTo>
                  <a:pt x="1" y="1683"/>
                </a:lnTo>
                <a:lnTo>
                  <a:pt x="7" y="1646"/>
                </a:lnTo>
                <a:lnTo>
                  <a:pt x="13" y="1613"/>
                </a:lnTo>
                <a:lnTo>
                  <a:pt x="22" y="1583"/>
                </a:lnTo>
                <a:lnTo>
                  <a:pt x="33" y="1557"/>
                </a:lnTo>
                <a:lnTo>
                  <a:pt x="44" y="1533"/>
                </a:lnTo>
                <a:lnTo>
                  <a:pt x="56" y="1509"/>
                </a:lnTo>
                <a:lnTo>
                  <a:pt x="68" y="1486"/>
                </a:lnTo>
                <a:lnTo>
                  <a:pt x="80" y="1461"/>
                </a:lnTo>
                <a:lnTo>
                  <a:pt x="90" y="1435"/>
                </a:lnTo>
                <a:lnTo>
                  <a:pt x="99" y="1406"/>
                </a:lnTo>
                <a:lnTo>
                  <a:pt x="106" y="1373"/>
                </a:lnTo>
                <a:lnTo>
                  <a:pt x="111" y="1335"/>
                </a:lnTo>
                <a:lnTo>
                  <a:pt x="113" y="1292"/>
                </a:lnTo>
                <a:lnTo>
                  <a:pt x="111" y="1249"/>
                </a:lnTo>
                <a:lnTo>
                  <a:pt x="106" y="1211"/>
                </a:lnTo>
                <a:lnTo>
                  <a:pt x="99" y="1178"/>
                </a:lnTo>
                <a:lnTo>
                  <a:pt x="90" y="1149"/>
                </a:lnTo>
                <a:lnTo>
                  <a:pt x="80" y="1123"/>
                </a:lnTo>
                <a:lnTo>
                  <a:pt x="68" y="1098"/>
                </a:lnTo>
                <a:lnTo>
                  <a:pt x="56" y="1076"/>
                </a:lnTo>
                <a:lnTo>
                  <a:pt x="44" y="1053"/>
                </a:lnTo>
                <a:lnTo>
                  <a:pt x="33" y="1028"/>
                </a:lnTo>
                <a:lnTo>
                  <a:pt x="22" y="1001"/>
                </a:lnTo>
                <a:lnTo>
                  <a:pt x="13" y="973"/>
                </a:lnTo>
                <a:lnTo>
                  <a:pt x="7" y="940"/>
                </a:lnTo>
                <a:lnTo>
                  <a:pt x="1" y="902"/>
                </a:lnTo>
                <a:lnTo>
                  <a:pt x="0" y="859"/>
                </a:lnTo>
                <a:lnTo>
                  <a:pt x="1" y="816"/>
                </a:lnTo>
                <a:lnTo>
                  <a:pt x="7" y="778"/>
                </a:lnTo>
                <a:lnTo>
                  <a:pt x="13" y="745"/>
                </a:lnTo>
                <a:lnTo>
                  <a:pt x="22" y="716"/>
                </a:lnTo>
                <a:lnTo>
                  <a:pt x="33" y="690"/>
                </a:lnTo>
                <a:lnTo>
                  <a:pt x="44" y="665"/>
                </a:lnTo>
                <a:lnTo>
                  <a:pt x="56" y="641"/>
                </a:lnTo>
                <a:lnTo>
                  <a:pt x="68" y="618"/>
                </a:lnTo>
                <a:lnTo>
                  <a:pt x="80" y="594"/>
                </a:lnTo>
                <a:lnTo>
                  <a:pt x="90" y="568"/>
                </a:lnTo>
                <a:lnTo>
                  <a:pt x="99" y="538"/>
                </a:lnTo>
                <a:lnTo>
                  <a:pt x="106" y="505"/>
                </a:lnTo>
                <a:lnTo>
                  <a:pt x="111" y="469"/>
                </a:lnTo>
                <a:lnTo>
                  <a:pt x="113" y="424"/>
                </a:lnTo>
                <a:lnTo>
                  <a:pt x="111" y="382"/>
                </a:lnTo>
                <a:lnTo>
                  <a:pt x="106" y="344"/>
                </a:lnTo>
                <a:lnTo>
                  <a:pt x="99" y="313"/>
                </a:lnTo>
                <a:lnTo>
                  <a:pt x="90" y="284"/>
                </a:lnTo>
                <a:lnTo>
                  <a:pt x="80" y="258"/>
                </a:lnTo>
                <a:lnTo>
                  <a:pt x="69" y="233"/>
                </a:lnTo>
                <a:lnTo>
                  <a:pt x="58" y="211"/>
                </a:lnTo>
                <a:lnTo>
                  <a:pt x="46" y="187"/>
                </a:lnTo>
                <a:lnTo>
                  <a:pt x="34" y="164"/>
                </a:lnTo>
                <a:lnTo>
                  <a:pt x="24" y="137"/>
                </a:lnTo>
                <a:lnTo>
                  <a:pt x="14" y="110"/>
                </a:lnTo>
                <a:lnTo>
                  <a:pt x="8" y="77"/>
                </a:lnTo>
                <a:lnTo>
                  <a:pt x="3" y="42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37884" y="457199"/>
            <a:ext cx="3092115" cy="1196671"/>
          </a:xfrm>
        </p:spPr>
        <p:txBody>
          <a:bodyPr anchor="b">
            <a:normAutofit/>
          </a:bodyPr>
          <a:lstStyle>
            <a:lvl1pPr>
              <a:lnSpc>
                <a:spcPct val="100000"/>
              </a:lnSpc>
              <a:defRPr sz="1900" b="1" i="0" cap="all" spc="300" baseline="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5051" y="920377"/>
            <a:ext cx="6158418" cy="498512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37885" y="1741336"/>
            <a:ext cx="3092115" cy="4164164"/>
          </a:xfrm>
        </p:spPr>
        <p:txBody>
          <a:bodyPr/>
          <a:lstStyle>
            <a:lvl1pPr marL="0" indent="0">
              <a:lnSpc>
                <a:spcPct val="120000"/>
              </a:lnSpc>
              <a:spcBef>
                <a:spcPts val="1200"/>
              </a:spcBef>
              <a:buNone/>
              <a:defRPr sz="1600" baseline="0">
                <a:solidFill>
                  <a:schemeClr val="bg2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65051" y="6375679"/>
            <a:ext cx="1233355" cy="348462"/>
          </a:xfrm>
        </p:spPr>
        <p:txBody>
          <a:bodyPr/>
          <a:lstStyle/>
          <a:p>
            <a:fld id="{BCD95B24-E33C-46BF-B162-F25A2A5A6386}" type="datetimeFigureOut">
              <a:rPr lang="tr-TR" smtClean="0"/>
              <a:t>5.11.2018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103620" y="6375679"/>
            <a:ext cx="3482179" cy="345796"/>
          </a:xfrm>
        </p:spPr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691014" y="6375679"/>
            <a:ext cx="1232456" cy="345796"/>
          </a:xfrm>
        </p:spPr>
        <p:txBody>
          <a:bodyPr/>
          <a:lstStyle/>
          <a:p>
            <a:fld id="{78757E5F-5B22-4A44-8A9D-543FA0147B81}" type="slidenum">
              <a:rPr lang="tr-TR" smtClean="0"/>
              <a:t>‹#›</a:t>
            </a:fld>
            <a:endParaRPr lang="tr-TR"/>
          </a:p>
        </p:txBody>
      </p:sp>
      <p:sp>
        <p:nvSpPr>
          <p:cNvPr id="8" name="Rectangle 7" title="left edge border"/>
          <p:cNvSpPr/>
          <p:nvPr/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078612677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696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83464" y="0"/>
            <a:ext cx="7355585" cy="6857999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tr-TR" smtClean="0"/>
              <a:t>Resim eklemek için simgeyi tıklatın</a:t>
            </a:r>
            <a:endParaRPr lang="en-US" dirty="0"/>
          </a:p>
        </p:txBody>
      </p:sp>
      <p:sp>
        <p:nvSpPr>
          <p:cNvPr id="11" name="Freeform 11" title="right scallop background shape"/>
          <p:cNvSpPr/>
          <p:nvPr/>
        </p:nvSpPr>
        <p:spPr bwMode="auto">
          <a:xfrm>
            <a:off x="7389812" y="0"/>
            <a:ext cx="4802188" cy="6858000"/>
          </a:xfrm>
          <a:custGeom>
            <a:avLst/>
            <a:gdLst/>
            <a:ahLst/>
            <a:cxnLst/>
            <a:rect l="0" t="0" r="r" b="b"/>
            <a:pathLst>
              <a:path w="3025" h="4320">
                <a:moveTo>
                  <a:pt x="0" y="0"/>
                </a:moveTo>
                <a:lnTo>
                  <a:pt x="3025" y="0"/>
                </a:lnTo>
                <a:lnTo>
                  <a:pt x="3025" y="4320"/>
                </a:lnTo>
                <a:lnTo>
                  <a:pt x="0" y="4320"/>
                </a:lnTo>
                <a:lnTo>
                  <a:pt x="3" y="4278"/>
                </a:lnTo>
                <a:lnTo>
                  <a:pt x="8" y="4243"/>
                </a:lnTo>
                <a:lnTo>
                  <a:pt x="14" y="4210"/>
                </a:lnTo>
                <a:lnTo>
                  <a:pt x="24" y="4183"/>
                </a:lnTo>
                <a:lnTo>
                  <a:pt x="34" y="4156"/>
                </a:lnTo>
                <a:lnTo>
                  <a:pt x="46" y="4133"/>
                </a:lnTo>
                <a:lnTo>
                  <a:pt x="58" y="4109"/>
                </a:lnTo>
                <a:lnTo>
                  <a:pt x="69" y="4087"/>
                </a:lnTo>
                <a:lnTo>
                  <a:pt x="80" y="4062"/>
                </a:lnTo>
                <a:lnTo>
                  <a:pt x="90" y="4036"/>
                </a:lnTo>
                <a:lnTo>
                  <a:pt x="99" y="4007"/>
                </a:lnTo>
                <a:lnTo>
                  <a:pt x="106" y="3976"/>
                </a:lnTo>
                <a:lnTo>
                  <a:pt x="111" y="3938"/>
                </a:lnTo>
                <a:lnTo>
                  <a:pt x="113" y="3895"/>
                </a:lnTo>
                <a:lnTo>
                  <a:pt x="111" y="3851"/>
                </a:lnTo>
                <a:lnTo>
                  <a:pt x="106" y="3815"/>
                </a:lnTo>
                <a:lnTo>
                  <a:pt x="99" y="3782"/>
                </a:lnTo>
                <a:lnTo>
                  <a:pt x="90" y="3752"/>
                </a:lnTo>
                <a:lnTo>
                  <a:pt x="80" y="3726"/>
                </a:lnTo>
                <a:lnTo>
                  <a:pt x="68" y="3702"/>
                </a:lnTo>
                <a:lnTo>
                  <a:pt x="56" y="3679"/>
                </a:lnTo>
                <a:lnTo>
                  <a:pt x="44" y="3655"/>
                </a:lnTo>
                <a:lnTo>
                  <a:pt x="33" y="3630"/>
                </a:lnTo>
                <a:lnTo>
                  <a:pt x="22" y="3604"/>
                </a:lnTo>
                <a:lnTo>
                  <a:pt x="13" y="3575"/>
                </a:lnTo>
                <a:lnTo>
                  <a:pt x="7" y="3542"/>
                </a:lnTo>
                <a:lnTo>
                  <a:pt x="1" y="3504"/>
                </a:lnTo>
                <a:lnTo>
                  <a:pt x="0" y="3461"/>
                </a:lnTo>
                <a:lnTo>
                  <a:pt x="1" y="3418"/>
                </a:lnTo>
                <a:lnTo>
                  <a:pt x="7" y="3380"/>
                </a:lnTo>
                <a:lnTo>
                  <a:pt x="13" y="3347"/>
                </a:lnTo>
                <a:lnTo>
                  <a:pt x="22" y="3319"/>
                </a:lnTo>
                <a:lnTo>
                  <a:pt x="33" y="3292"/>
                </a:lnTo>
                <a:lnTo>
                  <a:pt x="44" y="3267"/>
                </a:lnTo>
                <a:lnTo>
                  <a:pt x="56" y="3244"/>
                </a:lnTo>
                <a:lnTo>
                  <a:pt x="68" y="3222"/>
                </a:lnTo>
                <a:lnTo>
                  <a:pt x="80" y="3197"/>
                </a:lnTo>
                <a:lnTo>
                  <a:pt x="90" y="3171"/>
                </a:lnTo>
                <a:lnTo>
                  <a:pt x="99" y="3142"/>
                </a:lnTo>
                <a:lnTo>
                  <a:pt x="106" y="3109"/>
                </a:lnTo>
                <a:lnTo>
                  <a:pt x="111" y="3071"/>
                </a:lnTo>
                <a:lnTo>
                  <a:pt x="113" y="3028"/>
                </a:lnTo>
                <a:lnTo>
                  <a:pt x="111" y="2985"/>
                </a:lnTo>
                <a:lnTo>
                  <a:pt x="106" y="2947"/>
                </a:lnTo>
                <a:lnTo>
                  <a:pt x="99" y="2914"/>
                </a:lnTo>
                <a:lnTo>
                  <a:pt x="90" y="2885"/>
                </a:lnTo>
                <a:lnTo>
                  <a:pt x="80" y="2858"/>
                </a:lnTo>
                <a:lnTo>
                  <a:pt x="68" y="2834"/>
                </a:lnTo>
                <a:lnTo>
                  <a:pt x="44" y="2787"/>
                </a:lnTo>
                <a:lnTo>
                  <a:pt x="33" y="2763"/>
                </a:lnTo>
                <a:lnTo>
                  <a:pt x="22" y="2736"/>
                </a:lnTo>
                <a:lnTo>
                  <a:pt x="13" y="2707"/>
                </a:lnTo>
                <a:lnTo>
                  <a:pt x="7" y="2674"/>
                </a:lnTo>
                <a:lnTo>
                  <a:pt x="1" y="2637"/>
                </a:lnTo>
                <a:lnTo>
                  <a:pt x="0" y="2593"/>
                </a:lnTo>
                <a:lnTo>
                  <a:pt x="1" y="2550"/>
                </a:lnTo>
                <a:lnTo>
                  <a:pt x="7" y="2512"/>
                </a:lnTo>
                <a:lnTo>
                  <a:pt x="13" y="2479"/>
                </a:lnTo>
                <a:lnTo>
                  <a:pt x="22" y="2451"/>
                </a:lnTo>
                <a:lnTo>
                  <a:pt x="33" y="2424"/>
                </a:lnTo>
                <a:lnTo>
                  <a:pt x="44" y="2401"/>
                </a:lnTo>
                <a:lnTo>
                  <a:pt x="68" y="2354"/>
                </a:lnTo>
                <a:lnTo>
                  <a:pt x="80" y="2329"/>
                </a:lnTo>
                <a:lnTo>
                  <a:pt x="90" y="2303"/>
                </a:lnTo>
                <a:lnTo>
                  <a:pt x="99" y="2274"/>
                </a:lnTo>
                <a:lnTo>
                  <a:pt x="106" y="2241"/>
                </a:lnTo>
                <a:lnTo>
                  <a:pt x="111" y="2203"/>
                </a:lnTo>
                <a:lnTo>
                  <a:pt x="113" y="2159"/>
                </a:lnTo>
                <a:lnTo>
                  <a:pt x="111" y="2117"/>
                </a:lnTo>
                <a:lnTo>
                  <a:pt x="106" y="2079"/>
                </a:lnTo>
                <a:lnTo>
                  <a:pt x="99" y="2046"/>
                </a:lnTo>
                <a:lnTo>
                  <a:pt x="90" y="2017"/>
                </a:lnTo>
                <a:lnTo>
                  <a:pt x="80" y="1991"/>
                </a:lnTo>
                <a:lnTo>
                  <a:pt x="68" y="1966"/>
                </a:lnTo>
                <a:lnTo>
                  <a:pt x="56" y="1943"/>
                </a:lnTo>
                <a:lnTo>
                  <a:pt x="44" y="1919"/>
                </a:lnTo>
                <a:lnTo>
                  <a:pt x="33" y="1896"/>
                </a:lnTo>
                <a:lnTo>
                  <a:pt x="22" y="1869"/>
                </a:lnTo>
                <a:lnTo>
                  <a:pt x="13" y="1841"/>
                </a:lnTo>
                <a:lnTo>
                  <a:pt x="7" y="1807"/>
                </a:lnTo>
                <a:lnTo>
                  <a:pt x="1" y="1770"/>
                </a:lnTo>
                <a:lnTo>
                  <a:pt x="0" y="1727"/>
                </a:lnTo>
                <a:lnTo>
                  <a:pt x="1" y="1683"/>
                </a:lnTo>
                <a:lnTo>
                  <a:pt x="7" y="1646"/>
                </a:lnTo>
                <a:lnTo>
                  <a:pt x="13" y="1613"/>
                </a:lnTo>
                <a:lnTo>
                  <a:pt x="22" y="1583"/>
                </a:lnTo>
                <a:lnTo>
                  <a:pt x="33" y="1557"/>
                </a:lnTo>
                <a:lnTo>
                  <a:pt x="44" y="1533"/>
                </a:lnTo>
                <a:lnTo>
                  <a:pt x="56" y="1509"/>
                </a:lnTo>
                <a:lnTo>
                  <a:pt x="68" y="1486"/>
                </a:lnTo>
                <a:lnTo>
                  <a:pt x="80" y="1461"/>
                </a:lnTo>
                <a:lnTo>
                  <a:pt x="90" y="1435"/>
                </a:lnTo>
                <a:lnTo>
                  <a:pt x="99" y="1406"/>
                </a:lnTo>
                <a:lnTo>
                  <a:pt x="106" y="1373"/>
                </a:lnTo>
                <a:lnTo>
                  <a:pt x="111" y="1335"/>
                </a:lnTo>
                <a:lnTo>
                  <a:pt x="113" y="1292"/>
                </a:lnTo>
                <a:lnTo>
                  <a:pt x="111" y="1249"/>
                </a:lnTo>
                <a:lnTo>
                  <a:pt x="106" y="1211"/>
                </a:lnTo>
                <a:lnTo>
                  <a:pt x="99" y="1178"/>
                </a:lnTo>
                <a:lnTo>
                  <a:pt x="90" y="1149"/>
                </a:lnTo>
                <a:lnTo>
                  <a:pt x="80" y="1123"/>
                </a:lnTo>
                <a:lnTo>
                  <a:pt x="68" y="1098"/>
                </a:lnTo>
                <a:lnTo>
                  <a:pt x="56" y="1076"/>
                </a:lnTo>
                <a:lnTo>
                  <a:pt x="44" y="1053"/>
                </a:lnTo>
                <a:lnTo>
                  <a:pt x="33" y="1028"/>
                </a:lnTo>
                <a:lnTo>
                  <a:pt x="22" y="1001"/>
                </a:lnTo>
                <a:lnTo>
                  <a:pt x="13" y="973"/>
                </a:lnTo>
                <a:lnTo>
                  <a:pt x="7" y="940"/>
                </a:lnTo>
                <a:lnTo>
                  <a:pt x="1" y="902"/>
                </a:lnTo>
                <a:lnTo>
                  <a:pt x="0" y="859"/>
                </a:lnTo>
                <a:lnTo>
                  <a:pt x="1" y="816"/>
                </a:lnTo>
                <a:lnTo>
                  <a:pt x="7" y="778"/>
                </a:lnTo>
                <a:lnTo>
                  <a:pt x="13" y="745"/>
                </a:lnTo>
                <a:lnTo>
                  <a:pt x="22" y="716"/>
                </a:lnTo>
                <a:lnTo>
                  <a:pt x="33" y="690"/>
                </a:lnTo>
                <a:lnTo>
                  <a:pt x="44" y="665"/>
                </a:lnTo>
                <a:lnTo>
                  <a:pt x="56" y="641"/>
                </a:lnTo>
                <a:lnTo>
                  <a:pt x="68" y="618"/>
                </a:lnTo>
                <a:lnTo>
                  <a:pt x="80" y="594"/>
                </a:lnTo>
                <a:lnTo>
                  <a:pt x="90" y="568"/>
                </a:lnTo>
                <a:lnTo>
                  <a:pt x="99" y="538"/>
                </a:lnTo>
                <a:lnTo>
                  <a:pt x="106" y="505"/>
                </a:lnTo>
                <a:lnTo>
                  <a:pt x="111" y="469"/>
                </a:lnTo>
                <a:lnTo>
                  <a:pt x="113" y="424"/>
                </a:lnTo>
                <a:lnTo>
                  <a:pt x="111" y="382"/>
                </a:lnTo>
                <a:lnTo>
                  <a:pt x="106" y="344"/>
                </a:lnTo>
                <a:lnTo>
                  <a:pt x="99" y="313"/>
                </a:lnTo>
                <a:lnTo>
                  <a:pt x="90" y="284"/>
                </a:lnTo>
                <a:lnTo>
                  <a:pt x="80" y="258"/>
                </a:lnTo>
                <a:lnTo>
                  <a:pt x="69" y="233"/>
                </a:lnTo>
                <a:lnTo>
                  <a:pt x="58" y="211"/>
                </a:lnTo>
                <a:lnTo>
                  <a:pt x="46" y="187"/>
                </a:lnTo>
                <a:lnTo>
                  <a:pt x="34" y="164"/>
                </a:lnTo>
                <a:lnTo>
                  <a:pt x="24" y="137"/>
                </a:lnTo>
                <a:lnTo>
                  <a:pt x="14" y="110"/>
                </a:lnTo>
                <a:lnTo>
                  <a:pt x="8" y="77"/>
                </a:lnTo>
                <a:lnTo>
                  <a:pt x="3" y="42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12" name="Rectangle 11" title="left edge border"/>
          <p:cNvSpPr/>
          <p:nvPr/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37883" y="457200"/>
            <a:ext cx="3092117" cy="1196670"/>
          </a:xfrm>
        </p:spPr>
        <p:txBody>
          <a:bodyPr anchor="b">
            <a:normAutofit/>
          </a:bodyPr>
          <a:lstStyle>
            <a:lvl1pPr>
              <a:lnSpc>
                <a:spcPct val="100000"/>
              </a:lnSpc>
              <a:defRPr sz="1900" b="1" i="0" spc="300" baseline="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37883" y="1741336"/>
            <a:ext cx="3092117" cy="4164164"/>
          </a:xfrm>
        </p:spPr>
        <p:txBody>
          <a:bodyPr/>
          <a:lstStyle>
            <a:lvl1pPr marL="0" indent="0">
              <a:lnSpc>
                <a:spcPct val="120000"/>
              </a:lnSpc>
              <a:spcBef>
                <a:spcPts val="1200"/>
              </a:spcBef>
              <a:buNone/>
              <a:defRPr sz="1600" baseline="0">
                <a:solidFill>
                  <a:schemeClr val="bg2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65950" y="6375679"/>
            <a:ext cx="1232456" cy="348462"/>
          </a:xfrm>
        </p:spPr>
        <p:txBody>
          <a:bodyPr/>
          <a:lstStyle/>
          <a:p>
            <a:fld id="{BCD95B24-E33C-46BF-B162-F25A2A5A6386}" type="datetimeFigureOut">
              <a:rPr lang="tr-TR" smtClean="0"/>
              <a:t>5.11.2018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103621" y="6375679"/>
            <a:ext cx="3482178" cy="345796"/>
          </a:xfrm>
        </p:spPr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687568" y="6375679"/>
            <a:ext cx="1234440" cy="345796"/>
          </a:xfrm>
        </p:spPr>
        <p:txBody>
          <a:bodyPr/>
          <a:lstStyle/>
          <a:p>
            <a:fld id="{78757E5F-5B22-4A44-8A9D-543FA0147B81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303594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51678" y="382385"/>
            <a:ext cx="10178322" cy="149213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1678" y="2286001"/>
            <a:ext cx="10178322" cy="359359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251678" y="6375679"/>
            <a:ext cx="2329722" cy="34846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BCD95B24-E33C-46BF-B162-F25A2A5A6386}" type="datetimeFigureOut">
              <a:rPr lang="tr-TR" smtClean="0"/>
              <a:t>5.11.2018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75679"/>
            <a:ext cx="4114800" cy="3457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1" y="6375679"/>
            <a:ext cx="2819399" cy="3457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78757E5F-5B22-4A44-8A9D-543FA0147B81}" type="slidenum">
              <a:rPr lang="tr-TR" smtClean="0"/>
              <a:t>‹#›</a:t>
            </a:fld>
            <a:endParaRPr lang="tr-TR"/>
          </a:p>
        </p:txBody>
      </p:sp>
      <p:sp>
        <p:nvSpPr>
          <p:cNvPr id="11" name="Freeform 6" title="Left scallop edge"/>
          <p:cNvSpPr/>
          <p:nvPr/>
        </p:nvSpPr>
        <p:spPr bwMode="auto">
          <a:xfrm>
            <a:off x="0" y="0"/>
            <a:ext cx="885825" cy="6858000"/>
          </a:xfrm>
          <a:custGeom>
            <a:avLst/>
            <a:gdLst/>
            <a:ahLst/>
            <a:cxnLst/>
            <a:rect l="0" t="0" r="r" b="b"/>
            <a:pathLst>
              <a:path w="558" h="4320">
                <a:moveTo>
                  <a:pt x="0" y="0"/>
                </a:moveTo>
                <a:lnTo>
                  <a:pt x="447" y="0"/>
                </a:lnTo>
                <a:lnTo>
                  <a:pt x="448" y="43"/>
                </a:lnTo>
                <a:lnTo>
                  <a:pt x="453" y="81"/>
                </a:lnTo>
                <a:lnTo>
                  <a:pt x="460" y="114"/>
                </a:lnTo>
                <a:lnTo>
                  <a:pt x="469" y="143"/>
                </a:lnTo>
                <a:lnTo>
                  <a:pt x="479" y="169"/>
                </a:lnTo>
                <a:lnTo>
                  <a:pt x="491" y="192"/>
                </a:lnTo>
                <a:lnTo>
                  <a:pt x="503" y="216"/>
                </a:lnTo>
                <a:lnTo>
                  <a:pt x="515" y="240"/>
                </a:lnTo>
                <a:lnTo>
                  <a:pt x="525" y="263"/>
                </a:lnTo>
                <a:lnTo>
                  <a:pt x="535" y="289"/>
                </a:lnTo>
                <a:lnTo>
                  <a:pt x="545" y="318"/>
                </a:lnTo>
                <a:lnTo>
                  <a:pt x="552" y="351"/>
                </a:lnTo>
                <a:lnTo>
                  <a:pt x="556" y="389"/>
                </a:lnTo>
                <a:lnTo>
                  <a:pt x="558" y="432"/>
                </a:lnTo>
                <a:lnTo>
                  <a:pt x="556" y="475"/>
                </a:lnTo>
                <a:lnTo>
                  <a:pt x="552" y="513"/>
                </a:lnTo>
                <a:lnTo>
                  <a:pt x="545" y="546"/>
                </a:lnTo>
                <a:lnTo>
                  <a:pt x="535" y="575"/>
                </a:lnTo>
                <a:lnTo>
                  <a:pt x="525" y="601"/>
                </a:lnTo>
                <a:lnTo>
                  <a:pt x="515" y="624"/>
                </a:lnTo>
                <a:lnTo>
                  <a:pt x="503" y="648"/>
                </a:lnTo>
                <a:lnTo>
                  <a:pt x="491" y="672"/>
                </a:lnTo>
                <a:lnTo>
                  <a:pt x="479" y="695"/>
                </a:lnTo>
                <a:lnTo>
                  <a:pt x="469" y="721"/>
                </a:lnTo>
                <a:lnTo>
                  <a:pt x="460" y="750"/>
                </a:lnTo>
                <a:lnTo>
                  <a:pt x="453" y="783"/>
                </a:lnTo>
                <a:lnTo>
                  <a:pt x="448" y="821"/>
                </a:lnTo>
                <a:lnTo>
                  <a:pt x="447" y="864"/>
                </a:lnTo>
                <a:lnTo>
                  <a:pt x="448" y="907"/>
                </a:lnTo>
                <a:lnTo>
                  <a:pt x="453" y="945"/>
                </a:lnTo>
                <a:lnTo>
                  <a:pt x="460" y="978"/>
                </a:lnTo>
                <a:lnTo>
                  <a:pt x="469" y="1007"/>
                </a:lnTo>
                <a:lnTo>
                  <a:pt x="479" y="1033"/>
                </a:lnTo>
                <a:lnTo>
                  <a:pt x="491" y="1056"/>
                </a:lnTo>
                <a:lnTo>
                  <a:pt x="503" y="1080"/>
                </a:lnTo>
                <a:lnTo>
                  <a:pt x="515" y="1104"/>
                </a:lnTo>
                <a:lnTo>
                  <a:pt x="525" y="1127"/>
                </a:lnTo>
                <a:lnTo>
                  <a:pt x="535" y="1153"/>
                </a:lnTo>
                <a:lnTo>
                  <a:pt x="545" y="1182"/>
                </a:lnTo>
                <a:lnTo>
                  <a:pt x="552" y="1215"/>
                </a:lnTo>
                <a:lnTo>
                  <a:pt x="556" y="1253"/>
                </a:lnTo>
                <a:lnTo>
                  <a:pt x="558" y="1296"/>
                </a:lnTo>
                <a:lnTo>
                  <a:pt x="556" y="1339"/>
                </a:lnTo>
                <a:lnTo>
                  <a:pt x="552" y="1377"/>
                </a:lnTo>
                <a:lnTo>
                  <a:pt x="545" y="1410"/>
                </a:lnTo>
                <a:lnTo>
                  <a:pt x="535" y="1439"/>
                </a:lnTo>
                <a:lnTo>
                  <a:pt x="525" y="1465"/>
                </a:lnTo>
                <a:lnTo>
                  <a:pt x="515" y="1488"/>
                </a:lnTo>
                <a:lnTo>
                  <a:pt x="503" y="1512"/>
                </a:lnTo>
                <a:lnTo>
                  <a:pt x="491" y="1536"/>
                </a:lnTo>
                <a:lnTo>
                  <a:pt x="479" y="1559"/>
                </a:lnTo>
                <a:lnTo>
                  <a:pt x="469" y="1585"/>
                </a:lnTo>
                <a:lnTo>
                  <a:pt x="460" y="1614"/>
                </a:lnTo>
                <a:lnTo>
                  <a:pt x="453" y="1647"/>
                </a:lnTo>
                <a:lnTo>
                  <a:pt x="448" y="1685"/>
                </a:lnTo>
                <a:lnTo>
                  <a:pt x="447" y="1728"/>
                </a:lnTo>
                <a:lnTo>
                  <a:pt x="448" y="1771"/>
                </a:lnTo>
                <a:lnTo>
                  <a:pt x="453" y="1809"/>
                </a:lnTo>
                <a:lnTo>
                  <a:pt x="460" y="1842"/>
                </a:lnTo>
                <a:lnTo>
                  <a:pt x="469" y="1871"/>
                </a:lnTo>
                <a:lnTo>
                  <a:pt x="479" y="1897"/>
                </a:lnTo>
                <a:lnTo>
                  <a:pt x="491" y="1920"/>
                </a:lnTo>
                <a:lnTo>
                  <a:pt x="503" y="1944"/>
                </a:lnTo>
                <a:lnTo>
                  <a:pt x="515" y="1968"/>
                </a:lnTo>
                <a:lnTo>
                  <a:pt x="525" y="1991"/>
                </a:lnTo>
                <a:lnTo>
                  <a:pt x="535" y="2017"/>
                </a:lnTo>
                <a:lnTo>
                  <a:pt x="545" y="2046"/>
                </a:lnTo>
                <a:lnTo>
                  <a:pt x="552" y="2079"/>
                </a:lnTo>
                <a:lnTo>
                  <a:pt x="556" y="2117"/>
                </a:lnTo>
                <a:lnTo>
                  <a:pt x="558" y="2159"/>
                </a:lnTo>
                <a:lnTo>
                  <a:pt x="556" y="2203"/>
                </a:lnTo>
                <a:lnTo>
                  <a:pt x="552" y="2241"/>
                </a:lnTo>
                <a:lnTo>
                  <a:pt x="545" y="2274"/>
                </a:lnTo>
                <a:lnTo>
                  <a:pt x="535" y="2303"/>
                </a:lnTo>
                <a:lnTo>
                  <a:pt x="525" y="2329"/>
                </a:lnTo>
                <a:lnTo>
                  <a:pt x="515" y="2352"/>
                </a:lnTo>
                <a:lnTo>
                  <a:pt x="503" y="2376"/>
                </a:lnTo>
                <a:lnTo>
                  <a:pt x="491" y="2400"/>
                </a:lnTo>
                <a:lnTo>
                  <a:pt x="479" y="2423"/>
                </a:lnTo>
                <a:lnTo>
                  <a:pt x="469" y="2449"/>
                </a:lnTo>
                <a:lnTo>
                  <a:pt x="460" y="2478"/>
                </a:lnTo>
                <a:lnTo>
                  <a:pt x="453" y="2511"/>
                </a:lnTo>
                <a:lnTo>
                  <a:pt x="448" y="2549"/>
                </a:lnTo>
                <a:lnTo>
                  <a:pt x="447" y="2592"/>
                </a:lnTo>
                <a:lnTo>
                  <a:pt x="448" y="2635"/>
                </a:lnTo>
                <a:lnTo>
                  <a:pt x="453" y="2673"/>
                </a:lnTo>
                <a:lnTo>
                  <a:pt x="460" y="2706"/>
                </a:lnTo>
                <a:lnTo>
                  <a:pt x="469" y="2735"/>
                </a:lnTo>
                <a:lnTo>
                  <a:pt x="479" y="2761"/>
                </a:lnTo>
                <a:lnTo>
                  <a:pt x="491" y="2784"/>
                </a:lnTo>
                <a:lnTo>
                  <a:pt x="515" y="2832"/>
                </a:lnTo>
                <a:lnTo>
                  <a:pt x="525" y="2855"/>
                </a:lnTo>
                <a:lnTo>
                  <a:pt x="535" y="2881"/>
                </a:lnTo>
                <a:lnTo>
                  <a:pt x="545" y="2910"/>
                </a:lnTo>
                <a:lnTo>
                  <a:pt x="552" y="2943"/>
                </a:lnTo>
                <a:lnTo>
                  <a:pt x="556" y="2981"/>
                </a:lnTo>
                <a:lnTo>
                  <a:pt x="558" y="3024"/>
                </a:lnTo>
                <a:lnTo>
                  <a:pt x="556" y="3067"/>
                </a:lnTo>
                <a:lnTo>
                  <a:pt x="552" y="3105"/>
                </a:lnTo>
                <a:lnTo>
                  <a:pt x="545" y="3138"/>
                </a:lnTo>
                <a:lnTo>
                  <a:pt x="535" y="3167"/>
                </a:lnTo>
                <a:lnTo>
                  <a:pt x="525" y="3193"/>
                </a:lnTo>
                <a:lnTo>
                  <a:pt x="515" y="3216"/>
                </a:lnTo>
                <a:lnTo>
                  <a:pt x="503" y="3240"/>
                </a:lnTo>
                <a:lnTo>
                  <a:pt x="491" y="3264"/>
                </a:lnTo>
                <a:lnTo>
                  <a:pt x="479" y="3287"/>
                </a:lnTo>
                <a:lnTo>
                  <a:pt x="469" y="3313"/>
                </a:lnTo>
                <a:lnTo>
                  <a:pt x="460" y="3342"/>
                </a:lnTo>
                <a:lnTo>
                  <a:pt x="453" y="3375"/>
                </a:lnTo>
                <a:lnTo>
                  <a:pt x="448" y="3413"/>
                </a:lnTo>
                <a:lnTo>
                  <a:pt x="447" y="3456"/>
                </a:lnTo>
                <a:lnTo>
                  <a:pt x="448" y="3499"/>
                </a:lnTo>
                <a:lnTo>
                  <a:pt x="453" y="3537"/>
                </a:lnTo>
                <a:lnTo>
                  <a:pt x="460" y="3570"/>
                </a:lnTo>
                <a:lnTo>
                  <a:pt x="469" y="3599"/>
                </a:lnTo>
                <a:lnTo>
                  <a:pt x="479" y="3625"/>
                </a:lnTo>
                <a:lnTo>
                  <a:pt x="491" y="3648"/>
                </a:lnTo>
                <a:lnTo>
                  <a:pt x="503" y="3672"/>
                </a:lnTo>
                <a:lnTo>
                  <a:pt x="515" y="3696"/>
                </a:lnTo>
                <a:lnTo>
                  <a:pt x="525" y="3719"/>
                </a:lnTo>
                <a:lnTo>
                  <a:pt x="535" y="3745"/>
                </a:lnTo>
                <a:lnTo>
                  <a:pt x="545" y="3774"/>
                </a:lnTo>
                <a:lnTo>
                  <a:pt x="552" y="3807"/>
                </a:lnTo>
                <a:lnTo>
                  <a:pt x="556" y="3845"/>
                </a:lnTo>
                <a:lnTo>
                  <a:pt x="558" y="3888"/>
                </a:lnTo>
                <a:lnTo>
                  <a:pt x="556" y="3931"/>
                </a:lnTo>
                <a:lnTo>
                  <a:pt x="552" y="3969"/>
                </a:lnTo>
                <a:lnTo>
                  <a:pt x="545" y="4002"/>
                </a:lnTo>
                <a:lnTo>
                  <a:pt x="535" y="4031"/>
                </a:lnTo>
                <a:lnTo>
                  <a:pt x="525" y="4057"/>
                </a:lnTo>
                <a:lnTo>
                  <a:pt x="515" y="4080"/>
                </a:lnTo>
                <a:lnTo>
                  <a:pt x="503" y="4104"/>
                </a:lnTo>
                <a:lnTo>
                  <a:pt x="491" y="4128"/>
                </a:lnTo>
                <a:lnTo>
                  <a:pt x="479" y="4151"/>
                </a:lnTo>
                <a:lnTo>
                  <a:pt x="469" y="4177"/>
                </a:lnTo>
                <a:lnTo>
                  <a:pt x="460" y="4206"/>
                </a:lnTo>
                <a:lnTo>
                  <a:pt x="453" y="4239"/>
                </a:lnTo>
                <a:lnTo>
                  <a:pt x="448" y="4277"/>
                </a:lnTo>
                <a:lnTo>
                  <a:pt x="447" y="4320"/>
                </a:lnTo>
                <a:lnTo>
                  <a:pt x="0" y="4320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12" name="Rectangle 11" title="right edge border"/>
          <p:cNvSpPr/>
          <p:nvPr/>
        </p:nvSpPr>
        <p:spPr>
          <a:xfrm>
            <a:off x="11908536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3252906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5" r:id="rId1"/>
    <p:sldLayoutId id="2147483776" r:id="rId2"/>
    <p:sldLayoutId id="2147483777" r:id="rId3"/>
    <p:sldLayoutId id="2147483778" r:id="rId4"/>
    <p:sldLayoutId id="2147483779" r:id="rId5"/>
    <p:sldLayoutId id="2147483780" r:id="rId6"/>
    <p:sldLayoutId id="2147483781" r:id="rId7"/>
    <p:sldLayoutId id="2147483782" r:id="rId8"/>
    <p:sldLayoutId id="2147483783" r:id="rId9"/>
    <p:sldLayoutId id="2147483784" r:id="rId10"/>
    <p:sldLayoutId id="214748378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100" kern="1200" cap="all" spc="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400" kern="1200" baseline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400" kern="1200" baseline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pos="792">
          <p15:clr>
            <a:srgbClr val="F26B43"/>
          </p15:clr>
        </p15:guide>
        <p15:guide id="2" pos="7200">
          <p15:clr>
            <a:srgbClr val="F26B43"/>
          </p15:clr>
        </p15:guide>
        <p15:guide id="3" orient="horz" pos="4008">
          <p15:clr>
            <a:srgbClr val="F26B43"/>
          </p15:clr>
        </p15:guide>
        <p15:guide id="4" orient="horz" pos="1440">
          <p15:clr>
            <a:srgbClr val="F26B43"/>
          </p15:clr>
        </p15:guide>
        <p15:guide id="5" orient="horz" pos="3720">
          <p15:clr>
            <a:srgbClr val="F26B43"/>
          </p15:clr>
        </p15:guide>
        <p15:guide id="6" orient="horz" pos="24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8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youtube.com/watch?v=nWu44AqF0iI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0.png"/><Relationship Id="rId4" Type="http://schemas.openxmlformats.org/officeDocument/2006/relationships/image" Target="../media/image29.jp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6.jpg"/><Relationship Id="rId4" Type="http://schemas.openxmlformats.org/officeDocument/2006/relationships/image" Target="../media/image35.jpg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jpg"/><Relationship Id="rId3" Type="http://schemas.openxmlformats.org/officeDocument/2006/relationships/image" Target="../media/image37.jpg"/><Relationship Id="rId7" Type="http://schemas.openxmlformats.org/officeDocument/2006/relationships/image" Target="../media/image41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0.jpg"/><Relationship Id="rId5" Type="http://schemas.openxmlformats.org/officeDocument/2006/relationships/image" Target="../media/image39.jpg"/><Relationship Id="rId4" Type="http://schemas.openxmlformats.org/officeDocument/2006/relationships/image" Target="../media/image38.png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4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comments" Target="../comments/comment1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hyperlink" Target="http://www3.weforum.org/docs/WEF_GGGR_2017.pdf" TargetMode="External"/><Relationship Id="rId2" Type="http://schemas.openxmlformats.org/officeDocument/2006/relationships/image" Target="../media/image52.jp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54.pn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snUE2jm_nFA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6.jpg"/><Relationship Id="rId4" Type="http://schemas.openxmlformats.org/officeDocument/2006/relationships/image" Target="../media/image55.png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51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.xml"/><Relationship Id="rId3" Type="http://schemas.openxmlformats.org/officeDocument/2006/relationships/image" Target="../media/image1.png"/><Relationship Id="rId7" Type="http://schemas.openxmlformats.org/officeDocument/2006/relationships/diagramColors" Target="../diagrams/colors2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2.xml"/><Relationship Id="rId5" Type="http://schemas.openxmlformats.org/officeDocument/2006/relationships/diagramLayout" Target="../diagrams/layout2.xml"/><Relationship Id="rId4" Type="http://schemas.openxmlformats.org/officeDocument/2006/relationships/diagramData" Target="../diagrams/data2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59.jpg"/><Relationship Id="rId1" Type="http://schemas.openxmlformats.org/officeDocument/2006/relationships/slideLayout" Target="../slideLayouts/slideLayout4.xml"/><Relationship Id="rId5" Type="http://schemas.openxmlformats.org/officeDocument/2006/relationships/hyperlink" Target="https://www.youtube.com/watch?v=nbhjXK2mMe8&amp;t=25s" TargetMode="External"/><Relationship Id="rId4" Type="http://schemas.openxmlformats.org/officeDocument/2006/relationships/image" Target="../media/image60.jpg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ctrTitle"/>
          </p:nvPr>
        </p:nvSpPr>
        <p:spPr>
          <a:xfrm>
            <a:off x="3689278" y="1759227"/>
            <a:ext cx="5096905" cy="2426903"/>
          </a:xfrm>
        </p:spPr>
        <p:txBody>
          <a:bodyPr>
            <a:noAutofit/>
          </a:bodyPr>
          <a:lstStyle/>
          <a:p>
            <a:r>
              <a:rPr lang="tr-TR" sz="4800" dirty="0" err="1" smtClean="0"/>
              <a:t>Gender</a:t>
            </a:r>
            <a:r>
              <a:rPr lang="tr-TR" sz="4800" dirty="0" smtClean="0"/>
              <a:t> </a:t>
            </a:r>
            <a:r>
              <a:rPr lang="tr-TR" sz="4800" dirty="0" err="1" smtClean="0"/>
              <a:t>equalıty</a:t>
            </a:r>
            <a:r>
              <a:rPr lang="tr-TR" sz="4800" dirty="0" smtClean="0"/>
              <a:t/>
            </a:r>
            <a:br>
              <a:rPr lang="tr-TR" sz="4800" dirty="0" smtClean="0"/>
            </a:br>
            <a:r>
              <a:rPr lang="tr-TR" sz="4800" dirty="0" err="1" smtClean="0"/>
              <a:t>and</a:t>
            </a:r>
            <a:r>
              <a:rPr lang="tr-TR" sz="4800" dirty="0" smtClean="0"/>
              <a:t> </a:t>
            </a:r>
            <a:r>
              <a:rPr lang="tr-TR" sz="4800" dirty="0" err="1" smtClean="0"/>
              <a:t>SustaInable</a:t>
            </a:r>
            <a:r>
              <a:rPr lang="tr-TR" sz="4800" dirty="0" smtClean="0"/>
              <a:t> Development</a:t>
            </a:r>
            <a:endParaRPr lang="tr-TR" sz="4800" dirty="0"/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tr-TR" dirty="0" smtClean="0"/>
              <a:t>Aylın Talas &amp; DENIZ OZDEMIR</a:t>
            </a:r>
            <a:endParaRPr lang="tr-TR" dirty="0"/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315" y="3806341"/>
            <a:ext cx="3631459" cy="2165927"/>
          </a:xfrm>
          <a:prstGeom prst="rect">
            <a:avLst/>
          </a:prstGeom>
        </p:spPr>
      </p:pic>
      <p:pic>
        <p:nvPicPr>
          <p:cNvPr id="5" name="Resim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28503" y="3806341"/>
            <a:ext cx="2915134" cy="29151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42132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1393918" y="2485505"/>
            <a:ext cx="10178322" cy="1492132"/>
          </a:xfrm>
        </p:spPr>
        <p:txBody>
          <a:bodyPr/>
          <a:lstStyle/>
          <a:p>
            <a:pPr algn="ctr"/>
            <a:r>
              <a:rPr lang="tr-TR" cap="none" dirty="0"/>
              <a:t>5</a:t>
            </a:r>
            <a:r>
              <a:rPr lang="tr-TR" cap="none" dirty="0" smtClean="0"/>
              <a:t>. </a:t>
            </a:r>
            <a:r>
              <a:rPr lang="tr-TR" cap="none" dirty="0" err="1" smtClean="0"/>
              <a:t>Washing</a:t>
            </a:r>
            <a:r>
              <a:rPr lang="tr-TR" cap="none" dirty="0" smtClean="0"/>
              <a:t/>
            </a:r>
            <a:br>
              <a:rPr lang="tr-TR" cap="none" dirty="0" smtClean="0"/>
            </a:br>
            <a:r>
              <a:rPr lang="tr-TR" cap="none" dirty="0" smtClean="0"/>
              <a:t>(To </a:t>
            </a:r>
            <a:r>
              <a:rPr lang="tr-TR" cap="none" dirty="0" err="1" smtClean="0"/>
              <a:t>wash</a:t>
            </a:r>
            <a:r>
              <a:rPr lang="tr-TR" cap="none" dirty="0" smtClean="0"/>
              <a:t>)</a:t>
            </a:r>
            <a:endParaRPr lang="tr-TR" cap="none" dirty="0"/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8079" y="5649980"/>
            <a:ext cx="2149760" cy="1282191"/>
          </a:xfrm>
          <a:prstGeom prst="rect">
            <a:avLst/>
          </a:prstGeom>
        </p:spPr>
      </p:pic>
      <p:pic>
        <p:nvPicPr>
          <p:cNvPr id="6" name="Resim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1372" y="1944408"/>
            <a:ext cx="2452933" cy="27799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551978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1393918" y="2485505"/>
            <a:ext cx="10178322" cy="1492132"/>
          </a:xfrm>
        </p:spPr>
        <p:txBody>
          <a:bodyPr/>
          <a:lstStyle/>
          <a:p>
            <a:pPr algn="ctr"/>
            <a:r>
              <a:rPr lang="tr-TR" cap="none" dirty="0" smtClean="0"/>
              <a:t>6. Sports</a:t>
            </a:r>
            <a:br>
              <a:rPr lang="tr-TR" cap="none" dirty="0" smtClean="0"/>
            </a:br>
            <a:r>
              <a:rPr lang="tr-TR" cap="none" dirty="0" smtClean="0"/>
              <a:t>(</a:t>
            </a:r>
            <a:r>
              <a:rPr lang="tr-TR" cap="none" dirty="0" err="1" smtClean="0"/>
              <a:t>Doing</a:t>
            </a:r>
            <a:r>
              <a:rPr lang="tr-TR" cap="none" dirty="0" smtClean="0"/>
              <a:t> </a:t>
            </a:r>
            <a:r>
              <a:rPr lang="tr-TR" cap="none" dirty="0" err="1" smtClean="0"/>
              <a:t>sports</a:t>
            </a:r>
            <a:r>
              <a:rPr lang="tr-TR" cap="none" dirty="0" smtClean="0"/>
              <a:t>)</a:t>
            </a:r>
            <a:endParaRPr lang="tr-TR" cap="none" dirty="0"/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8079" y="5649980"/>
            <a:ext cx="2149760" cy="1282191"/>
          </a:xfrm>
          <a:prstGeom prst="rect">
            <a:avLst/>
          </a:prstGeom>
        </p:spPr>
      </p:pic>
      <p:pic>
        <p:nvPicPr>
          <p:cNvPr id="3" name="Resim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02819" y="4089397"/>
            <a:ext cx="4160519" cy="19202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446578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1393918" y="2485505"/>
            <a:ext cx="10178322" cy="1492132"/>
          </a:xfrm>
        </p:spPr>
        <p:txBody>
          <a:bodyPr/>
          <a:lstStyle/>
          <a:p>
            <a:pPr algn="ctr"/>
            <a:r>
              <a:rPr lang="tr-TR" cap="none" dirty="0"/>
              <a:t>7</a:t>
            </a:r>
            <a:r>
              <a:rPr lang="tr-TR" cap="none" dirty="0" smtClean="0"/>
              <a:t>. </a:t>
            </a:r>
            <a:r>
              <a:rPr lang="tr-TR" cap="none" dirty="0" err="1" smtClean="0"/>
              <a:t>Driving</a:t>
            </a:r>
            <a:r>
              <a:rPr lang="tr-TR" cap="none" dirty="0" smtClean="0"/>
              <a:t/>
            </a:r>
            <a:br>
              <a:rPr lang="tr-TR" cap="none" dirty="0" smtClean="0"/>
            </a:br>
            <a:endParaRPr lang="tr-TR" cap="none" dirty="0"/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8079" y="5649980"/>
            <a:ext cx="2149760" cy="1282191"/>
          </a:xfrm>
          <a:prstGeom prst="rect">
            <a:avLst/>
          </a:prstGeom>
        </p:spPr>
      </p:pic>
      <p:pic>
        <p:nvPicPr>
          <p:cNvPr id="3" name="Resim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11329" y="3506855"/>
            <a:ext cx="5143500" cy="2143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695708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1393918" y="2485505"/>
            <a:ext cx="10178322" cy="1492132"/>
          </a:xfrm>
        </p:spPr>
        <p:txBody>
          <a:bodyPr/>
          <a:lstStyle/>
          <a:p>
            <a:pPr algn="ctr"/>
            <a:r>
              <a:rPr lang="tr-TR" cap="none" dirty="0" smtClean="0"/>
              <a:t>8. </a:t>
            </a:r>
            <a:r>
              <a:rPr lang="tr-TR" cap="none" dirty="0" err="1" smtClean="0"/>
              <a:t>Dancer</a:t>
            </a:r>
            <a:r>
              <a:rPr lang="tr-TR" cap="none" dirty="0" smtClean="0"/>
              <a:t/>
            </a:r>
            <a:br>
              <a:rPr lang="tr-TR" cap="none" dirty="0" smtClean="0"/>
            </a:br>
            <a:endParaRPr lang="tr-TR" cap="none" dirty="0"/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8079" y="5649980"/>
            <a:ext cx="2149760" cy="1282191"/>
          </a:xfrm>
          <a:prstGeom prst="rect">
            <a:avLst/>
          </a:prstGeom>
        </p:spPr>
      </p:pic>
      <p:pic>
        <p:nvPicPr>
          <p:cNvPr id="3" name="Resim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68281" y="3547382"/>
            <a:ext cx="3810000" cy="3028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502580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1393918" y="2485505"/>
            <a:ext cx="10178322" cy="1492132"/>
          </a:xfrm>
        </p:spPr>
        <p:txBody>
          <a:bodyPr/>
          <a:lstStyle/>
          <a:p>
            <a:pPr algn="ctr"/>
            <a:r>
              <a:rPr lang="tr-TR" cap="none" dirty="0"/>
              <a:t>9</a:t>
            </a:r>
            <a:r>
              <a:rPr lang="tr-TR" cap="none" dirty="0" smtClean="0"/>
              <a:t>. </a:t>
            </a:r>
            <a:r>
              <a:rPr lang="tr-TR" cap="none" dirty="0" err="1" smtClean="0"/>
              <a:t>Primary</a:t>
            </a:r>
            <a:r>
              <a:rPr lang="tr-TR" cap="none" dirty="0" smtClean="0"/>
              <a:t> School </a:t>
            </a:r>
            <a:r>
              <a:rPr lang="tr-TR" cap="none" dirty="0" err="1" smtClean="0"/>
              <a:t>Teacher</a:t>
            </a:r>
            <a:r>
              <a:rPr lang="tr-TR" cap="none" dirty="0" smtClean="0"/>
              <a:t/>
            </a:r>
            <a:br>
              <a:rPr lang="tr-TR" cap="none" dirty="0" smtClean="0"/>
            </a:br>
            <a:endParaRPr lang="tr-TR" cap="none" dirty="0"/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8079" y="5649980"/>
            <a:ext cx="2149760" cy="1282191"/>
          </a:xfrm>
          <a:prstGeom prst="rect">
            <a:avLst/>
          </a:prstGeom>
        </p:spPr>
      </p:pic>
      <p:pic>
        <p:nvPicPr>
          <p:cNvPr id="5" name="Resim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69989" y="3340359"/>
            <a:ext cx="5626180" cy="32506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156902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1393918" y="2485505"/>
            <a:ext cx="10178322" cy="1492132"/>
          </a:xfrm>
        </p:spPr>
        <p:txBody>
          <a:bodyPr/>
          <a:lstStyle/>
          <a:p>
            <a:pPr algn="ctr"/>
            <a:r>
              <a:rPr lang="tr-TR" cap="none" dirty="0" smtClean="0"/>
              <a:t>10. </a:t>
            </a:r>
            <a:r>
              <a:rPr lang="tr-TR" cap="none" dirty="0" err="1" smtClean="0"/>
              <a:t>Cook</a:t>
            </a:r>
            <a:r>
              <a:rPr lang="tr-TR" cap="none" dirty="0" smtClean="0"/>
              <a:t>/</a:t>
            </a:r>
            <a:r>
              <a:rPr lang="tr-TR" cap="none" dirty="0" err="1" smtClean="0"/>
              <a:t>Chef</a:t>
            </a:r>
            <a:r>
              <a:rPr lang="tr-TR" cap="none" dirty="0" smtClean="0"/>
              <a:t/>
            </a:r>
            <a:br>
              <a:rPr lang="tr-TR" cap="none" dirty="0" smtClean="0"/>
            </a:br>
            <a:endParaRPr lang="tr-TR" cap="none" dirty="0"/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8079" y="5649980"/>
            <a:ext cx="2149760" cy="1282191"/>
          </a:xfrm>
          <a:prstGeom prst="rect">
            <a:avLst/>
          </a:prstGeom>
        </p:spPr>
      </p:pic>
      <p:pic>
        <p:nvPicPr>
          <p:cNvPr id="5" name="Resim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1516" y="3506855"/>
            <a:ext cx="2143125" cy="2143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446447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1393918" y="2485505"/>
            <a:ext cx="10178322" cy="1492132"/>
          </a:xfrm>
        </p:spPr>
        <p:txBody>
          <a:bodyPr/>
          <a:lstStyle/>
          <a:p>
            <a:pPr algn="ctr"/>
            <a:r>
              <a:rPr lang="tr-TR" cap="none" dirty="0" smtClean="0"/>
              <a:t>11. Doctor</a:t>
            </a:r>
            <a:br>
              <a:rPr lang="tr-TR" cap="none" dirty="0" smtClean="0"/>
            </a:br>
            <a:endParaRPr lang="tr-TR" cap="none" dirty="0"/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8079" y="5649980"/>
            <a:ext cx="2149760" cy="1282191"/>
          </a:xfrm>
          <a:prstGeom prst="rect">
            <a:avLst/>
          </a:prstGeom>
        </p:spPr>
      </p:pic>
      <p:pic>
        <p:nvPicPr>
          <p:cNvPr id="3" name="Resim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08680" y="3312119"/>
            <a:ext cx="3190292" cy="29988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2895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1393918" y="2485505"/>
            <a:ext cx="10178322" cy="1492132"/>
          </a:xfrm>
        </p:spPr>
        <p:txBody>
          <a:bodyPr/>
          <a:lstStyle/>
          <a:p>
            <a:pPr algn="ctr"/>
            <a:r>
              <a:rPr lang="tr-TR" cap="none" dirty="0" smtClean="0"/>
              <a:t>12. </a:t>
            </a:r>
            <a:r>
              <a:rPr lang="tr-TR" cap="none" dirty="0" err="1" smtClean="0"/>
              <a:t>Nurse</a:t>
            </a:r>
            <a:r>
              <a:rPr lang="tr-TR" cap="none" dirty="0" smtClean="0"/>
              <a:t/>
            </a:r>
            <a:br>
              <a:rPr lang="tr-TR" cap="none" dirty="0" smtClean="0"/>
            </a:br>
            <a:endParaRPr lang="tr-TR" cap="none" dirty="0"/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8079" y="5649980"/>
            <a:ext cx="2149760" cy="1282191"/>
          </a:xfrm>
          <a:prstGeom prst="rect">
            <a:avLst/>
          </a:prstGeom>
        </p:spPr>
      </p:pic>
      <p:pic>
        <p:nvPicPr>
          <p:cNvPr id="5" name="Resim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04431" y="3307694"/>
            <a:ext cx="3557296" cy="33438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275990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1393918" y="2485505"/>
            <a:ext cx="10178322" cy="1492132"/>
          </a:xfrm>
        </p:spPr>
        <p:txBody>
          <a:bodyPr/>
          <a:lstStyle/>
          <a:p>
            <a:pPr algn="ctr"/>
            <a:r>
              <a:rPr lang="tr-TR" cap="none" dirty="0" smtClean="0"/>
              <a:t>13. </a:t>
            </a:r>
            <a:r>
              <a:rPr lang="tr-TR" cap="none" dirty="0" err="1" smtClean="0"/>
              <a:t>University</a:t>
            </a:r>
            <a:r>
              <a:rPr lang="tr-TR" cap="none" dirty="0" smtClean="0"/>
              <a:t> </a:t>
            </a:r>
            <a:r>
              <a:rPr lang="tr-TR" cap="none" dirty="0" err="1" smtClean="0"/>
              <a:t>Professor</a:t>
            </a:r>
            <a:r>
              <a:rPr lang="tr-TR" cap="none" dirty="0" smtClean="0"/>
              <a:t/>
            </a:r>
            <a:br>
              <a:rPr lang="tr-TR" cap="none" dirty="0" smtClean="0"/>
            </a:br>
            <a:endParaRPr lang="tr-TR" cap="none" dirty="0"/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8079" y="5649980"/>
            <a:ext cx="2149760" cy="1282191"/>
          </a:xfrm>
          <a:prstGeom prst="rect">
            <a:avLst/>
          </a:prstGeom>
        </p:spPr>
      </p:pic>
      <p:pic>
        <p:nvPicPr>
          <p:cNvPr id="5" name="Resim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9735" y="3456658"/>
            <a:ext cx="3801264" cy="27143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37268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1393918" y="2485505"/>
            <a:ext cx="10178322" cy="1492132"/>
          </a:xfrm>
        </p:spPr>
        <p:txBody>
          <a:bodyPr/>
          <a:lstStyle/>
          <a:p>
            <a:pPr algn="ctr"/>
            <a:r>
              <a:rPr lang="tr-TR" cap="none" dirty="0" smtClean="0"/>
              <a:t>14. </a:t>
            </a:r>
            <a:r>
              <a:rPr lang="tr-TR" cap="none" dirty="0" err="1" smtClean="0"/>
              <a:t>Scientist</a:t>
            </a:r>
            <a:r>
              <a:rPr lang="tr-TR" cap="none" dirty="0" smtClean="0"/>
              <a:t/>
            </a:r>
            <a:br>
              <a:rPr lang="tr-TR" cap="none" dirty="0" smtClean="0"/>
            </a:br>
            <a:endParaRPr lang="tr-TR" cap="none" dirty="0"/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8079" y="5649980"/>
            <a:ext cx="2149760" cy="1282191"/>
          </a:xfrm>
          <a:prstGeom prst="rect">
            <a:avLst/>
          </a:prstGeom>
        </p:spPr>
      </p:pic>
      <p:pic>
        <p:nvPicPr>
          <p:cNvPr id="5" name="Resim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22310" y="3590461"/>
            <a:ext cx="4101812" cy="24466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014616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err="1" smtClean="0"/>
              <a:t>oVERVIEW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 err="1" smtClean="0"/>
              <a:t>Riddle</a:t>
            </a:r>
            <a:r>
              <a:rPr lang="tr-TR" dirty="0" smtClean="0"/>
              <a:t>: </a:t>
            </a:r>
            <a:r>
              <a:rPr lang="tr-TR" dirty="0" err="1" smtClean="0"/>
              <a:t>What’s</a:t>
            </a:r>
            <a:r>
              <a:rPr lang="tr-TR" dirty="0" smtClean="0"/>
              <a:t> </a:t>
            </a:r>
            <a:r>
              <a:rPr lang="tr-TR" dirty="0" err="1" smtClean="0"/>
              <a:t>up</a:t>
            </a:r>
            <a:r>
              <a:rPr lang="tr-TR" dirty="0" smtClean="0"/>
              <a:t> </a:t>
            </a:r>
            <a:r>
              <a:rPr lang="tr-TR" dirty="0" err="1" smtClean="0"/>
              <a:t>Doc</a:t>
            </a:r>
            <a:r>
              <a:rPr lang="tr-TR" dirty="0" smtClean="0"/>
              <a:t>?</a:t>
            </a:r>
          </a:p>
          <a:p>
            <a:r>
              <a:rPr lang="tr-TR" dirty="0" smtClean="0"/>
              <a:t>Game Time</a:t>
            </a:r>
          </a:p>
          <a:p>
            <a:r>
              <a:rPr lang="tr-TR" dirty="0" smtClean="0"/>
              <a:t>Basic </a:t>
            </a:r>
            <a:r>
              <a:rPr lang="tr-TR" dirty="0" err="1" smtClean="0"/>
              <a:t>concepts</a:t>
            </a:r>
            <a:r>
              <a:rPr lang="tr-TR" dirty="0" smtClean="0"/>
              <a:t> </a:t>
            </a:r>
            <a:r>
              <a:rPr lang="tr-TR" dirty="0" err="1" smtClean="0"/>
              <a:t>about</a:t>
            </a:r>
            <a:r>
              <a:rPr lang="tr-TR" dirty="0" smtClean="0"/>
              <a:t> </a:t>
            </a:r>
            <a:r>
              <a:rPr lang="tr-TR" dirty="0" err="1" smtClean="0"/>
              <a:t>gender</a:t>
            </a:r>
            <a:endParaRPr lang="tr-TR" dirty="0" smtClean="0"/>
          </a:p>
          <a:p>
            <a:r>
              <a:rPr lang="tr-TR" dirty="0" smtClean="0"/>
              <a:t>Game Time: </a:t>
            </a:r>
            <a:r>
              <a:rPr lang="tr-TR" dirty="0" err="1" smtClean="0"/>
              <a:t>Agree</a:t>
            </a:r>
            <a:r>
              <a:rPr lang="tr-TR" dirty="0" smtClean="0"/>
              <a:t> / </a:t>
            </a:r>
            <a:r>
              <a:rPr lang="tr-TR" dirty="0" err="1" smtClean="0"/>
              <a:t>Disagree</a:t>
            </a:r>
            <a:endParaRPr lang="tr-TR" dirty="0" smtClean="0"/>
          </a:p>
          <a:p>
            <a:r>
              <a:rPr lang="tr-TR" dirty="0" err="1" smtClean="0"/>
              <a:t>What</a:t>
            </a:r>
            <a:r>
              <a:rPr lang="tr-TR" dirty="0" smtClean="0"/>
              <a:t> </a:t>
            </a:r>
            <a:r>
              <a:rPr lang="tr-TR" dirty="0" smtClean="0"/>
              <a:t>is </a:t>
            </a:r>
            <a:r>
              <a:rPr lang="tr-TR" dirty="0" err="1" smtClean="0"/>
              <a:t>sustainable</a:t>
            </a:r>
            <a:r>
              <a:rPr lang="tr-TR" dirty="0" smtClean="0"/>
              <a:t> </a:t>
            </a:r>
            <a:r>
              <a:rPr lang="tr-TR" dirty="0" err="1" smtClean="0"/>
              <a:t>development</a:t>
            </a:r>
            <a:r>
              <a:rPr lang="tr-TR" dirty="0" smtClean="0"/>
              <a:t> (SD)?</a:t>
            </a:r>
          </a:p>
          <a:p>
            <a:r>
              <a:rPr lang="tr-TR" dirty="0" err="1" smtClean="0"/>
              <a:t>Why</a:t>
            </a:r>
            <a:r>
              <a:rPr lang="tr-TR" dirty="0" smtClean="0"/>
              <a:t> do </a:t>
            </a:r>
            <a:r>
              <a:rPr lang="tr-TR" dirty="0" err="1" smtClean="0"/>
              <a:t>we</a:t>
            </a:r>
            <a:r>
              <a:rPr lang="tr-TR" dirty="0" smtClean="0"/>
              <a:t> </a:t>
            </a:r>
            <a:r>
              <a:rPr lang="tr-TR" dirty="0" err="1" smtClean="0"/>
              <a:t>need</a:t>
            </a:r>
            <a:r>
              <a:rPr lang="tr-TR" dirty="0" smtClean="0"/>
              <a:t> </a:t>
            </a:r>
            <a:r>
              <a:rPr lang="tr-TR" dirty="0" err="1" smtClean="0"/>
              <a:t>women</a:t>
            </a:r>
            <a:r>
              <a:rPr lang="tr-TR" dirty="0"/>
              <a:t> </a:t>
            </a:r>
            <a:r>
              <a:rPr lang="tr-TR" dirty="0" err="1" smtClean="0"/>
              <a:t>for</a:t>
            </a:r>
            <a:r>
              <a:rPr lang="tr-TR" dirty="0" smtClean="0"/>
              <a:t> SD?</a:t>
            </a:r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8079" y="5649980"/>
            <a:ext cx="2149760" cy="12821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82951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1393918" y="2485505"/>
            <a:ext cx="10178322" cy="1492132"/>
          </a:xfrm>
        </p:spPr>
        <p:txBody>
          <a:bodyPr/>
          <a:lstStyle/>
          <a:p>
            <a:pPr algn="ctr"/>
            <a:r>
              <a:rPr lang="tr-TR" cap="none" dirty="0" smtClean="0"/>
              <a:t>15. Driver</a:t>
            </a:r>
            <a:br>
              <a:rPr lang="tr-TR" cap="none" dirty="0" smtClean="0"/>
            </a:br>
            <a:endParaRPr lang="tr-TR" cap="none" dirty="0"/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8079" y="5649980"/>
            <a:ext cx="2149760" cy="1282191"/>
          </a:xfrm>
          <a:prstGeom prst="rect">
            <a:avLst/>
          </a:prstGeom>
        </p:spPr>
      </p:pic>
      <p:pic>
        <p:nvPicPr>
          <p:cNvPr id="5" name="Resim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9200" y="3366795"/>
            <a:ext cx="2911151" cy="29111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811556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err="1" smtClean="0"/>
              <a:t>Words</a:t>
            </a:r>
            <a:endParaRPr lang="tr-TR" dirty="0"/>
          </a:p>
        </p:txBody>
      </p:sp>
      <p:graphicFrame>
        <p:nvGraphicFramePr>
          <p:cNvPr id="5" name="İçerik Yer Tutucusu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07298226"/>
              </p:ext>
            </p:extLst>
          </p:nvPr>
        </p:nvGraphicFramePr>
        <p:xfrm>
          <a:off x="1251678" y="2713514"/>
          <a:ext cx="10517497" cy="40079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27199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24549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00990">
                <a:tc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00990">
                <a:tc>
                  <a:txBody>
                    <a:bodyPr/>
                    <a:lstStyle/>
                    <a:p>
                      <a:r>
                        <a:rPr lang="tr-TR" dirty="0" smtClean="0"/>
                        <a:t>3) Cooking ( </a:t>
                      </a:r>
                      <a:r>
                        <a:rPr lang="tr-TR" dirty="0" err="1" smtClean="0"/>
                        <a:t>to</a:t>
                      </a:r>
                      <a:r>
                        <a:rPr lang="tr-TR" dirty="0" smtClean="0"/>
                        <a:t> </a:t>
                      </a:r>
                      <a:r>
                        <a:rPr lang="tr-TR" dirty="0" err="1" smtClean="0"/>
                        <a:t>cook</a:t>
                      </a:r>
                      <a:r>
                        <a:rPr lang="tr-TR" dirty="0" smtClean="0"/>
                        <a:t>)</a:t>
                      </a:r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dirty="0" smtClean="0"/>
                        <a:t>11) </a:t>
                      </a:r>
                      <a:r>
                        <a:rPr lang="tr-TR" dirty="0" err="1" smtClean="0"/>
                        <a:t>Doctor</a:t>
                      </a:r>
                      <a:endParaRPr lang="tr-T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00990">
                <a:tc>
                  <a:txBody>
                    <a:bodyPr/>
                    <a:lstStyle/>
                    <a:p>
                      <a:r>
                        <a:rPr lang="tr-TR" dirty="0" smtClean="0"/>
                        <a:t>4) </a:t>
                      </a:r>
                      <a:r>
                        <a:rPr lang="tr-TR" dirty="0" err="1" smtClean="0"/>
                        <a:t>Repearing</a:t>
                      </a:r>
                      <a:r>
                        <a:rPr lang="tr-TR" dirty="0" smtClean="0"/>
                        <a:t> ( </a:t>
                      </a:r>
                      <a:r>
                        <a:rPr lang="tr-TR" dirty="0" err="1" smtClean="0"/>
                        <a:t>to</a:t>
                      </a:r>
                      <a:r>
                        <a:rPr lang="tr-TR" dirty="0" smtClean="0"/>
                        <a:t> </a:t>
                      </a:r>
                      <a:r>
                        <a:rPr lang="tr-TR" dirty="0" err="1" smtClean="0"/>
                        <a:t>repair</a:t>
                      </a:r>
                      <a:r>
                        <a:rPr lang="tr-TR" dirty="0" smtClean="0"/>
                        <a:t>)</a:t>
                      </a:r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dirty="0" smtClean="0"/>
                        <a:t>12) </a:t>
                      </a:r>
                      <a:r>
                        <a:rPr lang="tr-TR" dirty="0" err="1" smtClean="0"/>
                        <a:t>Nurse</a:t>
                      </a:r>
                      <a:endParaRPr lang="tr-T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00990">
                <a:tc>
                  <a:txBody>
                    <a:bodyPr/>
                    <a:lstStyle/>
                    <a:p>
                      <a:r>
                        <a:rPr lang="tr-TR" dirty="0" smtClean="0"/>
                        <a:t>5) </a:t>
                      </a:r>
                      <a:r>
                        <a:rPr lang="tr-TR" dirty="0" err="1" smtClean="0"/>
                        <a:t>Washing</a:t>
                      </a:r>
                      <a:r>
                        <a:rPr lang="tr-TR" dirty="0" smtClean="0"/>
                        <a:t> ( </a:t>
                      </a:r>
                      <a:r>
                        <a:rPr lang="tr-TR" dirty="0" err="1" smtClean="0"/>
                        <a:t>to</a:t>
                      </a:r>
                      <a:r>
                        <a:rPr lang="tr-TR" dirty="0" smtClean="0"/>
                        <a:t> </a:t>
                      </a:r>
                      <a:r>
                        <a:rPr lang="tr-TR" dirty="0" err="1" smtClean="0"/>
                        <a:t>wash</a:t>
                      </a:r>
                      <a:r>
                        <a:rPr lang="tr-TR" dirty="0" smtClean="0"/>
                        <a:t> )</a:t>
                      </a:r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dirty="0" smtClean="0"/>
                        <a:t>13) </a:t>
                      </a:r>
                      <a:r>
                        <a:rPr lang="tr-TR" dirty="0" err="1" smtClean="0"/>
                        <a:t>University</a:t>
                      </a:r>
                      <a:r>
                        <a:rPr lang="tr-TR" dirty="0" smtClean="0"/>
                        <a:t> </a:t>
                      </a:r>
                      <a:r>
                        <a:rPr lang="tr-TR" dirty="0" err="1" smtClean="0"/>
                        <a:t>Proffesor</a:t>
                      </a:r>
                      <a:endParaRPr lang="tr-T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00990">
                <a:tc>
                  <a:txBody>
                    <a:bodyPr/>
                    <a:lstStyle/>
                    <a:p>
                      <a:r>
                        <a:rPr lang="tr-TR" dirty="0" smtClean="0"/>
                        <a:t>6) Sports ( </a:t>
                      </a:r>
                      <a:r>
                        <a:rPr lang="tr-TR" dirty="0" err="1" smtClean="0"/>
                        <a:t>doing</a:t>
                      </a:r>
                      <a:r>
                        <a:rPr lang="tr-TR" dirty="0" smtClean="0"/>
                        <a:t> </a:t>
                      </a:r>
                      <a:r>
                        <a:rPr lang="tr-TR" dirty="0" err="1" smtClean="0"/>
                        <a:t>sports</a:t>
                      </a:r>
                      <a:r>
                        <a:rPr lang="tr-TR" dirty="0" smtClean="0"/>
                        <a:t>)</a:t>
                      </a:r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dirty="0" smtClean="0"/>
                        <a:t>14) </a:t>
                      </a:r>
                      <a:r>
                        <a:rPr lang="tr-TR" dirty="0" err="1" smtClean="0"/>
                        <a:t>Scientist</a:t>
                      </a:r>
                      <a:endParaRPr lang="tr-T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00990">
                <a:tc>
                  <a:txBody>
                    <a:bodyPr/>
                    <a:lstStyle/>
                    <a:p>
                      <a:r>
                        <a:rPr lang="tr-TR" dirty="0" smtClean="0"/>
                        <a:t>7)</a:t>
                      </a:r>
                      <a:r>
                        <a:rPr lang="tr-TR" baseline="0" dirty="0" smtClean="0"/>
                        <a:t> </a:t>
                      </a:r>
                      <a:r>
                        <a:rPr lang="tr-TR" baseline="0" dirty="0" err="1" smtClean="0"/>
                        <a:t>Driving</a:t>
                      </a:r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dirty="0" smtClean="0"/>
                        <a:t>15) Driver</a:t>
                      </a:r>
                      <a:endParaRPr lang="tr-T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00990">
                <a:tc>
                  <a:txBody>
                    <a:bodyPr/>
                    <a:lstStyle/>
                    <a:p>
                      <a:r>
                        <a:rPr lang="tr-TR" dirty="0" smtClean="0"/>
                        <a:t>8) </a:t>
                      </a:r>
                      <a:r>
                        <a:rPr lang="tr-TR" dirty="0" err="1" smtClean="0"/>
                        <a:t>Dancer</a:t>
                      </a:r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500990">
                <a:tc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graphicFrame>
        <p:nvGraphicFramePr>
          <p:cNvPr id="7" name="Tablo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19424819"/>
              </p:ext>
            </p:extLst>
          </p:nvPr>
        </p:nvGraphicFramePr>
        <p:xfrm>
          <a:off x="1251678" y="1874517"/>
          <a:ext cx="10493018" cy="136902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256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23701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95892">
                <a:tc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93621">
                <a:tc>
                  <a:txBody>
                    <a:bodyPr/>
                    <a:lstStyle/>
                    <a:p>
                      <a:pPr marL="0" indent="0">
                        <a:buNone/>
                      </a:pPr>
                      <a:r>
                        <a:rPr lang="tr-TR" dirty="0" smtClean="0"/>
                        <a:t>1) </a:t>
                      </a:r>
                      <a:r>
                        <a:rPr lang="tr-TR" dirty="0" err="1" smtClean="0"/>
                        <a:t>Dancing</a:t>
                      </a:r>
                      <a:r>
                        <a:rPr lang="tr-TR" dirty="0" smtClean="0"/>
                        <a:t> ( </a:t>
                      </a:r>
                      <a:r>
                        <a:rPr lang="tr-TR" dirty="0" err="1" smtClean="0"/>
                        <a:t>to</a:t>
                      </a:r>
                      <a:r>
                        <a:rPr lang="tr-TR" dirty="0" smtClean="0"/>
                        <a:t> </a:t>
                      </a:r>
                      <a:r>
                        <a:rPr lang="tr-TR" dirty="0" err="1" smtClean="0"/>
                        <a:t>dance</a:t>
                      </a:r>
                      <a:r>
                        <a:rPr lang="tr-TR" dirty="0" smtClean="0"/>
                        <a:t>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dirty="0" smtClean="0"/>
                        <a:t> 9) </a:t>
                      </a:r>
                      <a:r>
                        <a:rPr lang="tr-TR" dirty="0" err="1" smtClean="0"/>
                        <a:t>Primary</a:t>
                      </a:r>
                      <a:r>
                        <a:rPr lang="tr-TR" dirty="0" smtClean="0"/>
                        <a:t> School </a:t>
                      </a:r>
                      <a:r>
                        <a:rPr lang="tr-TR" dirty="0" err="1" smtClean="0"/>
                        <a:t>Teacher</a:t>
                      </a:r>
                      <a:endParaRPr lang="tr-T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09648">
                <a:tc>
                  <a:txBody>
                    <a:bodyPr/>
                    <a:lstStyle/>
                    <a:p>
                      <a:r>
                        <a:rPr lang="tr-TR" dirty="0" smtClean="0"/>
                        <a:t>2) </a:t>
                      </a:r>
                      <a:r>
                        <a:rPr lang="tr-TR" dirty="0" err="1" smtClean="0"/>
                        <a:t>Teaching</a:t>
                      </a:r>
                      <a:r>
                        <a:rPr lang="tr-TR" dirty="0" smtClean="0"/>
                        <a:t> ( </a:t>
                      </a:r>
                      <a:r>
                        <a:rPr lang="tr-TR" dirty="0" err="1" smtClean="0"/>
                        <a:t>to</a:t>
                      </a:r>
                      <a:r>
                        <a:rPr lang="tr-TR" dirty="0" smtClean="0"/>
                        <a:t> </a:t>
                      </a:r>
                      <a:r>
                        <a:rPr lang="tr-TR" dirty="0" err="1" smtClean="0"/>
                        <a:t>teach</a:t>
                      </a:r>
                      <a:r>
                        <a:rPr lang="tr-TR" dirty="0" smtClean="0"/>
                        <a:t>)</a:t>
                      </a:r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dirty="0" smtClean="0"/>
                        <a:t>10) </a:t>
                      </a:r>
                      <a:r>
                        <a:rPr lang="tr-TR" dirty="0" err="1" smtClean="0"/>
                        <a:t>Cook</a:t>
                      </a:r>
                      <a:r>
                        <a:rPr lang="tr-TR" dirty="0" smtClean="0"/>
                        <a:t>/</a:t>
                      </a:r>
                      <a:r>
                        <a:rPr lang="tr-TR" dirty="0" err="1" smtClean="0"/>
                        <a:t>Chef</a:t>
                      </a:r>
                      <a:endParaRPr lang="tr-T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734740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err="1" smtClean="0"/>
              <a:t>Let’s</a:t>
            </a:r>
            <a:r>
              <a:rPr lang="tr-TR" dirty="0" smtClean="0"/>
              <a:t> </a:t>
            </a:r>
            <a:r>
              <a:rPr lang="tr-TR" dirty="0" err="1" smtClean="0"/>
              <a:t>count</a:t>
            </a:r>
            <a:r>
              <a:rPr lang="tr-TR" dirty="0" smtClean="0"/>
              <a:t> </a:t>
            </a:r>
            <a:r>
              <a:rPr lang="tr-TR" dirty="0" err="1" smtClean="0"/>
              <a:t>the</a:t>
            </a:r>
            <a:r>
              <a:rPr lang="tr-TR" dirty="0" smtClean="0"/>
              <a:t> </a:t>
            </a:r>
            <a:r>
              <a:rPr lang="tr-TR" dirty="0" err="1" smtClean="0"/>
              <a:t>answers</a:t>
            </a:r>
            <a:r>
              <a:rPr lang="tr-TR" dirty="0" smtClean="0"/>
              <a:t> on </a:t>
            </a:r>
            <a:r>
              <a:rPr lang="tr-TR" dirty="0" err="1" smtClean="0"/>
              <a:t>blackboard</a:t>
            </a:r>
            <a:endParaRPr lang="tr-TR" dirty="0"/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8079" y="5649980"/>
            <a:ext cx="2149760" cy="1282191"/>
          </a:xfrm>
          <a:prstGeom prst="rect">
            <a:avLst/>
          </a:prstGeom>
        </p:spPr>
      </p:pic>
      <p:sp>
        <p:nvSpPr>
          <p:cNvPr id="5" name="İçerik Yer Tutucusu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 dirty="0" smtClean="0"/>
          </a:p>
          <a:p>
            <a:r>
              <a:rPr lang="tr-TR" dirty="0" smtClean="0"/>
              <a:t>Is </a:t>
            </a:r>
            <a:r>
              <a:rPr lang="tr-TR" dirty="0" err="1" smtClean="0"/>
              <a:t>there</a:t>
            </a:r>
            <a:r>
              <a:rPr lang="tr-TR" dirty="0" smtClean="0"/>
              <a:t> a </a:t>
            </a:r>
            <a:r>
              <a:rPr lang="tr-TR" dirty="0" err="1" smtClean="0"/>
              <a:t>difference</a:t>
            </a:r>
            <a:r>
              <a:rPr lang="tr-TR" dirty="0" smtClean="0"/>
              <a:t> </a:t>
            </a:r>
            <a:r>
              <a:rPr lang="tr-TR" dirty="0" err="1" smtClean="0"/>
              <a:t>between</a:t>
            </a:r>
            <a:r>
              <a:rPr lang="tr-TR" dirty="0" smtClean="0"/>
              <a:t> </a:t>
            </a:r>
            <a:r>
              <a:rPr lang="tr-TR" dirty="0" err="1" smtClean="0"/>
              <a:t>similar</a:t>
            </a:r>
            <a:r>
              <a:rPr lang="tr-TR" dirty="0" smtClean="0"/>
              <a:t> </a:t>
            </a:r>
            <a:r>
              <a:rPr lang="tr-TR" dirty="0" err="1" smtClean="0"/>
              <a:t>behavior</a:t>
            </a:r>
            <a:r>
              <a:rPr lang="tr-TR" dirty="0" smtClean="0"/>
              <a:t> </a:t>
            </a:r>
            <a:r>
              <a:rPr lang="tr-TR" dirty="0" err="1" smtClean="0"/>
              <a:t>and</a:t>
            </a:r>
            <a:r>
              <a:rPr lang="tr-TR" dirty="0" smtClean="0"/>
              <a:t> </a:t>
            </a:r>
            <a:r>
              <a:rPr lang="tr-TR" dirty="0" err="1" smtClean="0"/>
              <a:t>jobs</a:t>
            </a:r>
            <a:r>
              <a:rPr lang="tr-TR" dirty="0" smtClean="0"/>
              <a:t>?</a:t>
            </a:r>
          </a:p>
          <a:p>
            <a:r>
              <a:rPr lang="tr-TR" dirty="0" err="1" smtClean="0"/>
              <a:t>If</a:t>
            </a:r>
            <a:r>
              <a:rPr lang="tr-TR" dirty="0" smtClean="0"/>
              <a:t> </a:t>
            </a:r>
            <a:r>
              <a:rPr lang="tr-TR" dirty="0" err="1" smtClean="0"/>
              <a:t>there</a:t>
            </a:r>
            <a:r>
              <a:rPr lang="tr-TR" dirty="0" smtClean="0"/>
              <a:t> is, how can </a:t>
            </a:r>
            <a:r>
              <a:rPr lang="tr-TR" dirty="0" err="1" smtClean="0"/>
              <a:t>we</a:t>
            </a:r>
            <a:r>
              <a:rPr lang="tr-TR" dirty="0" smtClean="0"/>
              <a:t> </a:t>
            </a:r>
            <a:r>
              <a:rPr lang="tr-TR" dirty="0" err="1" smtClean="0"/>
              <a:t>interpret</a:t>
            </a:r>
            <a:r>
              <a:rPr lang="tr-TR" dirty="0" smtClean="0"/>
              <a:t> </a:t>
            </a:r>
            <a:r>
              <a:rPr lang="tr-TR" dirty="0" err="1" smtClean="0"/>
              <a:t>that</a:t>
            </a:r>
            <a:r>
              <a:rPr lang="tr-TR" dirty="0" smtClean="0"/>
              <a:t>?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6476563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BASIC CONCEPTS: </a:t>
            </a:r>
            <a:br>
              <a:rPr lang="tr-TR" dirty="0" smtClean="0"/>
            </a:br>
            <a:r>
              <a:rPr lang="tr-TR" sz="3000" dirty="0" err="1" smtClean="0"/>
              <a:t>sex</a:t>
            </a:r>
            <a:r>
              <a:rPr lang="tr-TR" sz="3000" dirty="0" smtClean="0"/>
              <a:t>, </a:t>
            </a:r>
            <a:r>
              <a:rPr lang="tr-TR" sz="3000" dirty="0" err="1" smtClean="0"/>
              <a:t>gender</a:t>
            </a:r>
            <a:r>
              <a:rPr lang="tr-TR" sz="3000" dirty="0" smtClean="0"/>
              <a:t>, </a:t>
            </a:r>
            <a:r>
              <a:rPr lang="tr-TR" sz="3000" dirty="0" err="1" smtClean="0"/>
              <a:t>stereotype</a:t>
            </a:r>
            <a:r>
              <a:rPr lang="tr-TR" sz="3000" dirty="0" smtClean="0"/>
              <a:t>, </a:t>
            </a:r>
            <a:r>
              <a:rPr lang="tr-TR" sz="3000" dirty="0" err="1" smtClean="0"/>
              <a:t>prıvılege</a:t>
            </a:r>
            <a:endParaRPr lang="tr-TR" sz="3000" dirty="0"/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8079" y="5649980"/>
            <a:ext cx="2149760" cy="1282191"/>
          </a:xfrm>
          <a:prstGeom prst="rect">
            <a:avLst/>
          </a:prstGeom>
        </p:spPr>
      </p:pic>
      <p:sp>
        <p:nvSpPr>
          <p:cNvPr id="5" name="İçerik Yer Tutucusu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 smtClean="0"/>
              <a:t>Do </a:t>
            </a:r>
            <a:r>
              <a:rPr lang="tr-TR" dirty="0" err="1" smtClean="0"/>
              <a:t>you</a:t>
            </a:r>
            <a:r>
              <a:rPr lang="tr-TR" dirty="0" smtClean="0"/>
              <a:t> </a:t>
            </a:r>
            <a:r>
              <a:rPr lang="tr-TR" dirty="0" err="1" smtClean="0"/>
              <a:t>know</a:t>
            </a:r>
            <a:r>
              <a:rPr lang="tr-TR" dirty="0" smtClean="0"/>
              <a:t>…</a:t>
            </a:r>
          </a:p>
          <a:p>
            <a:endParaRPr lang="tr-TR" dirty="0"/>
          </a:p>
          <a:p>
            <a:r>
              <a:rPr lang="tr-TR" dirty="0" err="1" smtClean="0"/>
              <a:t>Gender</a:t>
            </a:r>
            <a:r>
              <a:rPr lang="tr-TR" dirty="0" smtClean="0"/>
              <a:t>?</a:t>
            </a:r>
          </a:p>
          <a:p>
            <a:r>
              <a:rPr lang="tr-TR" dirty="0" err="1" smtClean="0"/>
              <a:t>Sex</a:t>
            </a:r>
            <a:r>
              <a:rPr lang="tr-TR" dirty="0" smtClean="0"/>
              <a:t>?</a:t>
            </a:r>
          </a:p>
          <a:p>
            <a:r>
              <a:rPr lang="tr-TR" dirty="0" err="1" smtClean="0"/>
              <a:t>Stereotype</a:t>
            </a:r>
            <a:r>
              <a:rPr lang="tr-TR" dirty="0" smtClean="0"/>
              <a:t>?</a:t>
            </a:r>
          </a:p>
          <a:p>
            <a:r>
              <a:rPr lang="tr-TR" dirty="0" err="1" smtClean="0"/>
              <a:t>Privilege</a:t>
            </a:r>
            <a:r>
              <a:rPr lang="tr-TR" dirty="0" smtClean="0"/>
              <a:t>?</a:t>
            </a:r>
            <a:endParaRPr lang="tr-TR" dirty="0"/>
          </a:p>
        </p:txBody>
      </p:sp>
      <p:pic>
        <p:nvPicPr>
          <p:cNvPr id="3" name="Resim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49762" y="4046856"/>
            <a:ext cx="4718050" cy="2359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86612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Unvan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SEX</a:t>
            </a:r>
            <a:endParaRPr lang="tr-TR" dirty="0"/>
          </a:p>
        </p:txBody>
      </p:sp>
      <p:sp>
        <p:nvSpPr>
          <p:cNvPr id="7" name="Metin Yer Tutucusu 6"/>
          <p:cNvSpPr>
            <a:spLocks noGrp="1"/>
          </p:cNvSpPr>
          <p:nvPr>
            <p:ph type="body" idx="1"/>
          </p:nvPr>
        </p:nvSpPr>
        <p:spPr>
          <a:xfrm>
            <a:off x="1252728" y="1387946"/>
            <a:ext cx="4800600" cy="632529"/>
          </a:xfrm>
        </p:spPr>
        <p:txBody>
          <a:bodyPr/>
          <a:lstStyle/>
          <a:p>
            <a:r>
              <a:rPr lang="tr-TR" dirty="0" smtClean="0"/>
              <a:t>SEX TENDS TO RELATE TO BIOLOGICAL DIFFERENCES.</a:t>
            </a:r>
            <a:endParaRPr lang="tr-TR" dirty="0"/>
          </a:p>
        </p:txBody>
      </p:sp>
      <p:pic>
        <p:nvPicPr>
          <p:cNvPr id="3" name="İçerik Yer Tutucusu 2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76159" y="2166434"/>
            <a:ext cx="3169185" cy="4124641"/>
          </a:xfrm>
        </p:spPr>
      </p:pic>
      <p:pic>
        <p:nvPicPr>
          <p:cNvPr id="10" name="İçerik Yer Tutucusu 9"/>
          <p:cNvPicPr>
            <a:picLocks noGrp="1" noChangeAspect="1"/>
          </p:cNvPicPr>
          <p:nvPr>
            <p:ph sz="quarter" idx="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45344" y="2166434"/>
            <a:ext cx="5613501" cy="4131749"/>
          </a:xfrm>
        </p:spPr>
      </p:pic>
      <p:pic>
        <p:nvPicPr>
          <p:cNvPr id="4" name="Resim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8079" y="5649980"/>
            <a:ext cx="2149760" cy="12821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89770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SEX</a:t>
            </a:r>
            <a:endParaRPr lang="tr-TR" dirty="0"/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8079" y="5649980"/>
            <a:ext cx="2149760" cy="1282191"/>
          </a:xfrm>
          <a:prstGeom prst="rect">
            <a:avLst/>
          </a:prstGeom>
        </p:spPr>
      </p:pic>
      <p:sp>
        <p:nvSpPr>
          <p:cNvPr id="5" name="İçerik Yer Tutucusu 4"/>
          <p:cNvSpPr>
            <a:spLocks noGrp="1"/>
          </p:cNvSpPr>
          <p:nvPr>
            <p:ph idx="1"/>
          </p:nvPr>
        </p:nvSpPr>
        <p:spPr>
          <a:xfrm>
            <a:off x="1251678" y="1374649"/>
            <a:ext cx="9761762" cy="2235199"/>
          </a:xfrm>
        </p:spPr>
        <p:txBody>
          <a:bodyPr>
            <a:normAutofit/>
          </a:bodyPr>
          <a:lstStyle/>
          <a:p>
            <a:r>
              <a:rPr lang="tr-TR" dirty="0" smtClean="0"/>
              <a:t>The </a:t>
            </a:r>
            <a:r>
              <a:rPr lang="tr-TR" dirty="0" err="1" smtClean="0"/>
              <a:t>concept</a:t>
            </a:r>
            <a:r>
              <a:rPr lang="tr-TR" dirty="0" smtClean="0"/>
              <a:t> of </a:t>
            </a:r>
            <a:r>
              <a:rPr lang="tr-TR" dirty="0" err="1" smtClean="0"/>
              <a:t>sex</a:t>
            </a:r>
            <a:r>
              <a:rPr lang="tr-TR" dirty="0" smtClean="0"/>
              <a:t> can be </a:t>
            </a:r>
            <a:r>
              <a:rPr lang="tr-TR" dirty="0" err="1" smtClean="0"/>
              <a:t>attributed</a:t>
            </a:r>
            <a:r>
              <a:rPr lang="tr-TR" dirty="0" smtClean="0"/>
              <a:t> </a:t>
            </a:r>
            <a:r>
              <a:rPr lang="tr-TR" dirty="0" err="1" smtClean="0"/>
              <a:t>to</a:t>
            </a:r>
            <a:r>
              <a:rPr lang="tr-TR" dirty="0" smtClean="0"/>
              <a:t> </a:t>
            </a:r>
            <a:r>
              <a:rPr lang="tr-TR" dirty="0" err="1" smtClean="0"/>
              <a:t>anatomical</a:t>
            </a:r>
            <a:r>
              <a:rPr lang="tr-TR" dirty="0" smtClean="0"/>
              <a:t> </a:t>
            </a:r>
            <a:r>
              <a:rPr lang="tr-TR" dirty="0" err="1" smtClean="0"/>
              <a:t>and</a:t>
            </a:r>
            <a:r>
              <a:rPr lang="tr-TR" dirty="0" smtClean="0"/>
              <a:t> </a:t>
            </a:r>
            <a:r>
              <a:rPr lang="tr-TR" dirty="0" err="1" smtClean="0"/>
              <a:t>physiological</a:t>
            </a:r>
            <a:r>
              <a:rPr lang="tr-TR" dirty="0" smtClean="0"/>
              <a:t> </a:t>
            </a:r>
            <a:r>
              <a:rPr lang="tr-TR" dirty="0" err="1" smtClean="0"/>
              <a:t>differences</a:t>
            </a:r>
            <a:r>
              <a:rPr lang="tr-TR" dirty="0" smtClean="0"/>
              <a:t>:</a:t>
            </a:r>
          </a:p>
          <a:p>
            <a:endParaRPr lang="tr-TR" dirty="0"/>
          </a:p>
          <a:p>
            <a:r>
              <a:rPr lang="tr-TR" b="1" dirty="0" err="1" smtClean="0"/>
              <a:t>Hormones</a:t>
            </a:r>
            <a:r>
              <a:rPr lang="tr-TR" dirty="0" smtClean="0"/>
              <a:t> (</a:t>
            </a:r>
            <a:r>
              <a:rPr lang="tr-TR" dirty="0" err="1" smtClean="0"/>
              <a:t>testosterone</a:t>
            </a:r>
            <a:r>
              <a:rPr lang="tr-TR" dirty="0" smtClean="0"/>
              <a:t>, </a:t>
            </a:r>
            <a:r>
              <a:rPr lang="tr-TR" dirty="0" err="1" smtClean="0"/>
              <a:t>estrogen</a:t>
            </a:r>
            <a:r>
              <a:rPr lang="tr-TR" dirty="0" smtClean="0"/>
              <a:t>, </a:t>
            </a:r>
            <a:r>
              <a:rPr lang="tr-TR" dirty="0" err="1" smtClean="0"/>
              <a:t>and</a:t>
            </a:r>
            <a:r>
              <a:rPr lang="tr-TR" dirty="0" smtClean="0"/>
              <a:t> </a:t>
            </a:r>
            <a:r>
              <a:rPr lang="tr-TR" dirty="0" err="1" smtClean="0"/>
              <a:t>progesterone</a:t>
            </a:r>
            <a:r>
              <a:rPr lang="tr-TR" dirty="0" smtClean="0"/>
              <a:t>)</a:t>
            </a:r>
          </a:p>
          <a:p>
            <a:r>
              <a:rPr lang="tr-TR" b="1" dirty="0" err="1" smtClean="0"/>
              <a:t>Chromosomes</a:t>
            </a:r>
            <a:r>
              <a:rPr lang="tr-TR" dirty="0" smtClean="0"/>
              <a:t> (XX, XY, X0, XXX, XXY…)</a:t>
            </a:r>
          </a:p>
          <a:p>
            <a:r>
              <a:rPr lang="tr-TR" b="1" dirty="0" err="1" smtClean="0"/>
              <a:t>Genital</a:t>
            </a:r>
            <a:r>
              <a:rPr lang="tr-TR" b="1" dirty="0" smtClean="0"/>
              <a:t> organ </a:t>
            </a:r>
            <a:r>
              <a:rPr lang="tr-TR" b="1" dirty="0" err="1" smtClean="0"/>
              <a:t>differences</a:t>
            </a:r>
            <a:endParaRPr lang="tr-TR" b="1" dirty="0"/>
          </a:p>
        </p:txBody>
      </p:sp>
      <p:pic>
        <p:nvPicPr>
          <p:cNvPr id="6" name="Resim 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164" t="56809" r="3418" b="22766"/>
          <a:stretch/>
        </p:blipFill>
        <p:spPr>
          <a:xfrm>
            <a:off x="3242039" y="3847042"/>
            <a:ext cx="6197600" cy="18029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92928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err="1" smtClean="0"/>
              <a:t>gender</a:t>
            </a:r>
            <a:endParaRPr lang="tr-TR" dirty="0"/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8079" y="5649980"/>
            <a:ext cx="2149760" cy="1282191"/>
          </a:xfrm>
          <a:prstGeom prst="rect">
            <a:avLst/>
          </a:prstGeom>
        </p:spPr>
      </p:pic>
      <p:sp>
        <p:nvSpPr>
          <p:cNvPr id="5" name="İçerik Yer Tutucusu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/>
            <a:r>
              <a:rPr lang="tr-TR" dirty="0" smtClean="0"/>
              <a:t>World </a:t>
            </a:r>
            <a:r>
              <a:rPr lang="tr-TR" dirty="0" err="1" smtClean="0"/>
              <a:t>Health</a:t>
            </a:r>
            <a:r>
              <a:rPr lang="tr-TR" dirty="0" smtClean="0"/>
              <a:t> </a:t>
            </a:r>
            <a:r>
              <a:rPr lang="tr-TR" dirty="0" err="1" smtClean="0"/>
              <a:t>Organisation</a:t>
            </a:r>
            <a:r>
              <a:rPr lang="tr-TR" dirty="0" smtClean="0"/>
              <a:t> (WHO) </a:t>
            </a:r>
            <a:r>
              <a:rPr lang="tr-TR" dirty="0" err="1" smtClean="0"/>
              <a:t>defines</a:t>
            </a:r>
            <a:r>
              <a:rPr lang="tr-TR" dirty="0" smtClean="0"/>
              <a:t> the </a:t>
            </a:r>
            <a:r>
              <a:rPr lang="tr-TR" dirty="0" err="1" smtClean="0"/>
              <a:t>gender</a:t>
            </a:r>
            <a:r>
              <a:rPr lang="tr-TR" dirty="0" smtClean="0"/>
              <a:t> as: </a:t>
            </a:r>
          </a:p>
          <a:p>
            <a:pPr algn="ctr"/>
            <a:endParaRPr lang="tr-TR" b="1" dirty="0" smtClean="0"/>
          </a:p>
          <a:p>
            <a:pPr marL="0" indent="0" algn="ctr">
              <a:buNone/>
            </a:pPr>
            <a:r>
              <a:rPr lang="en-US" b="1" dirty="0" smtClean="0"/>
              <a:t>"</a:t>
            </a:r>
            <a:r>
              <a:rPr lang="en-US" b="1" dirty="0"/>
              <a:t>Gender refers to the socially constructed characteristics of women and men, such as norms, roles, and relationships of and between groups of women and men. </a:t>
            </a:r>
            <a:r>
              <a:rPr lang="en-US" b="1" dirty="0">
                <a:solidFill>
                  <a:srgbClr val="FF0000"/>
                </a:solidFill>
              </a:rPr>
              <a:t>It varies from society to society and can be changed</a:t>
            </a:r>
            <a:r>
              <a:rPr lang="en-US" b="1" dirty="0"/>
              <a:t>."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4973413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sz="4000" dirty="0" err="1" smtClean="0"/>
              <a:t>Gender</a:t>
            </a:r>
            <a:endParaRPr lang="tr-TR" sz="4000" dirty="0"/>
          </a:p>
        </p:txBody>
      </p:sp>
      <p:pic>
        <p:nvPicPr>
          <p:cNvPr id="3" name="İçerik Yer Tutucusu 2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356" y="943243"/>
            <a:ext cx="7525385" cy="4867982"/>
          </a:xfrm>
        </p:spPr>
      </p:pic>
      <p:sp>
        <p:nvSpPr>
          <p:cNvPr id="7" name="Metin Yer Tutucusu 6"/>
          <p:cNvSpPr>
            <a:spLocks noGrp="1"/>
          </p:cNvSpPr>
          <p:nvPr>
            <p:ph type="body" sz="half" idx="2"/>
          </p:nvPr>
        </p:nvSpPr>
        <p:spPr>
          <a:xfrm>
            <a:off x="7902741" y="1731176"/>
            <a:ext cx="3962400" cy="4164164"/>
          </a:xfrm>
        </p:spPr>
        <p:txBody>
          <a:bodyPr/>
          <a:lstStyle/>
          <a:p>
            <a:pPr algn="ctr"/>
            <a:r>
              <a:rPr lang="tr-TR" dirty="0" err="1" smtClean="0"/>
              <a:t>Gender</a:t>
            </a:r>
            <a:r>
              <a:rPr lang="tr-TR" dirty="0" smtClean="0"/>
              <a:t> </a:t>
            </a:r>
            <a:r>
              <a:rPr lang="tr-TR" dirty="0" err="1" smtClean="0"/>
              <a:t>and</a:t>
            </a:r>
            <a:r>
              <a:rPr lang="tr-TR" dirty="0" smtClean="0"/>
              <a:t> </a:t>
            </a:r>
            <a:r>
              <a:rPr lang="tr-TR" dirty="0" err="1" smtClean="0"/>
              <a:t>sex</a:t>
            </a:r>
            <a:r>
              <a:rPr lang="tr-TR" dirty="0" smtClean="0"/>
              <a:t> </a:t>
            </a:r>
            <a:r>
              <a:rPr lang="tr-TR" dirty="0" err="1" smtClean="0"/>
              <a:t>are</a:t>
            </a:r>
            <a:r>
              <a:rPr lang="tr-TR" dirty="0" smtClean="0"/>
              <a:t> </a:t>
            </a:r>
            <a:r>
              <a:rPr lang="tr-TR" u="sng" dirty="0" err="1" smtClean="0"/>
              <a:t>different</a:t>
            </a:r>
            <a:r>
              <a:rPr lang="tr-TR" dirty="0" smtClean="0"/>
              <a:t> </a:t>
            </a:r>
            <a:r>
              <a:rPr lang="tr-TR" dirty="0" err="1" smtClean="0"/>
              <a:t>concepts</a:t>
            </a:r>
            <a:r>
              <a:rPr lang="tr-TR" dirty="0" smtClean="0"/>
              <a:t>.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tr-TR" dirty="0" err="1" smtClean="0"/>
              <a:t>Gender</a:t>
            </a:r>
            <a:r>
              <a:rPr lang="tr-TR" dirty="0" smtClean="0"/>
              <a:t> is </a:t>
            </a:r>
            <a:r>
              <a:rPr lang="tr-TR" u="sng" dirty="0" err="1" smtClean="0"/>
              <a:t>socially</a:t>
            </a:r>
            <a:r>
              <a:rPr lang="tr-TR" u="sng" dirty="0" smtClean="0"/>
              <a:t> &amp; </a:t>
            </a:r>
            <a:r>
              <a:rPr lang="tr-TR" u="sng" dirty="0" err="1" smtClean="0"/>
              <a:t>culturally</a:t>
            </a:r>
            <a:r>
              <a:rPr lang="tr-TR" u="sng" dirty="0" smtClean="0"/>
              <a:t> </a:t>
            </a:r>
            <a:r>
              <a:rPr lang="tr-TR" u="sng" dirty="0" err="1" smtClean="0"/>
              <a:t>constructed</a:t>
            </a:r>
            <a:r>
              <a:rPr lang="tr-TR" u="sng" dirty="0" smtClean="0"/>
              <a:t> </a:t>
            </a:r>
            <a:r>
              <a:rPr lang="tr-TR" u="sng" dirty="0" err="1" smtClean="0"/>
              <a:t>behaviors</a:t>
            </a:r>
            <a:r>
              <a:rPr lang="tr-TR" u="sng" dirty="0" smtClean="0"/>
              <a:t> </a:t>
            </a:r>
            <a:r>
              <a:rPr lang="tr-TR" u="sng" dirty="0" err="1" smtClean="0"/>
              <a:t>or</a:t>
            </a:r>
            <a:r>
              <a:rPr lang="tr-TR" u="sng" dirty="0" smtClean="0"/>
              <a:t> </a:t>
            </a:r>
            <a:r>
              <a:rPr lang="tr-TR" u="sng" dirty="0" err="1" smtClean="0"/>
              <a:t>attitudes</a:t>
            </a:r>
            <a:r>
              <a:rPr lang="tr-TR" u="sng" dirty="0" smtClean="0"/>
              <a:t> </a:t>
            </a:r>
            <a:r>
              <a:rPr lang="tr-TR" u="sng" dirty="0" err="1" smtClean="0"/>
              <a:t>which</a:t>
            </a:r>
            <a:r>
              <a:rPr lang="tr-TR" u="sng" dirty="0" smtClean="0"/>
              <a:t> </a:t>
            </a:r>
            <a:r>
              <a:rPr lang="tr-TR" u="sng" dirty="0" err="1" smtClean="0"/>
              <a:t>are</a:t>
            </a:r>
            <a:r>
              <a:rPr lang="tr-TR" u="sng" dirty="0" smtClean="0"/>
              <a:t> </a:t>
            </a:r>
            <a:r>
              <a:rPr lang="tr-TR" u="sng" dirty="0" err="1" smtClean="0"/>
              <a:t>assigned</a:t>
            </a:r>
            <a:r>
              <a:rPr lang="tr-TR" u="sng" dirty="0" smtClean="0"/>
              <a:t> </a:t>
            </a:r>
            <a:r>
              <a:rPr lang="tr-TR" u="sng" dirty="0" err="1" smtClean="0"/>
              <a:t>to</a:t>
            </a:r>
            <a:r>
              <a:rPr lang="tr-TR" u="sng" dirty="0" smtClean="0"/>
              <a:t> </a:t>
            </a:r>
            <a:r>
              <a:rPr lang="tr-TR" u="sng" dirty="0" err="1" smtClean="0"/>
              <a:t>biological</a:t>
            </a:r>
            <a:r>
              <a:rPr lang="tr-TR" u="sng" dirty="0" smtClean="0"/>
              <a:t> </a:t>
            </a:r>
            <a:r>
              <a:rPr lang="tr-TR" u="sng" dirty="0" err="1" smtClean="0"/>
              <a:t>sex</a:t>
            </a:r>
            <a:r>
              <a:rPr lang="tr-TR" u="sng" dirty="0" smtClean="0"/>
              <a:t>.</a:t>
            </a:r>
          </a:p>
          <a:p>
            <a:r>
              <a:rPr lang="tr-TR" u="sng" dirty="0" err="1" smtClean="0"/>
              <a:t>Gender</a:t>
            </a:r>
            <a:r>
              <a:rPr lang="tr-TR" u="sng" dirty="0" smtClean="0"/>
              <a:t> </a:t>
            </a:r>
            <a:r>
              <a:rPr lang="tr-TR" u="sng" dirty="0" err="1" smtClean="0"/>
              <a:t>concept</a:t>
            </a:r>
            <a:r>
              <a:rPr lang="tr-TR" u="sng" dirty="0" smtClean="0"/>
              <a:t> is </a:t>
            </a:r>
            <a:r>
              <a:rPr lang="tr-TR" u="sng" dirty="0" err="1" smtClean="0"/>
              <a:t>channeled</a:t>
            </a:r>
            <a:r>
              <a:rPr lang="tr-TR" u="sng" dirty="0" smtClean="0"/>
              <a:t> </a:t>
            </a:r>
            <a:r>
              <a:rPr lang="tr-TR" u="sng" dirty="0" err="1" smtClean="0"/>
              <a:t>via</a:t>
            </a:r>
            <a:r>
              <a:rPr lang="tr-TR" u="sng" dirty="0" smtClean="0"/>
              <a:t>: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tr-TR" u="sng" dirty="0" smtClean="0"/>
              <a:t>- </a:t>
            </a:r>
            <a:r>
              <a:rPr lang="tr-TR" u="sng" dirty="0" err="1" smtClean="0"/>
              <a:t>Education</a:t>
            </a:r>
            <a:endParaRPr lang="tr-TR" u="sng" dirty="0" smtClean="0"/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tr-TR" u="sng" dirty="0" smtClean="0"/>
              <a:t>- </a:t>
            </a:r>
            <a:r>
              <a:rPr lang="tr-TR" u="sng" dirty="0" err="1" smtClean="0"/>
              <a:t>Family</a:t>
            </a:r>
            <a:r>
              <a:rPr lang="tr-TR" u="sng" dirty="0" smtClean="0"/>
              <a:t> </a:t>
            </a:r>
            <a:r>
              <a:rPr lang="tr-TR" u="sng" dirty="0" err="1" smtClean="0"/>
              <a:t>Interactions</a:t>
            </a:r>
            <a:endParaRPr lang="tr-TR" u="sng" dirty="0" smtClean="0"/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tr-TR" u="sng" dirty="0" smtClean="0"/>
              <a:t>- </a:t>
            </a:r>
            <a:r>
              <a:rPr lang="tr-TR" u="sng" dirty="0" err="1" smtClean="0"/>
              <a:t>Friends</a:t>
            </a:r>
            <a:r>
              <a:rPr lang="tr-TR" u="sng" dirty="0" smtClean="0"/>
              <a:t> / </a:t>
            </a:r>
            <a:r>
              <a:rPr lang="tr-TR" u="sng" dirty="0" err="1" smtClean="0"/>
              <a:t>Peers</a:t>
            </a:r>
            <a:endParaRPr lang="tr-TR" u="sng" dirty="0" smtClean="0"/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tr-TR" u="sng" dirty="0" smtClean="0"/>
              <a:t>- </a:t>
            </a:r>
            <a:r>
              <a:rPr lang="tr-TR" u="sng" dirty="0" err="1" smtClean="0"/>
              <a:t>Traditional</a:t>
            </a:r>
            <a:r>
              <a:rPr lang="tr-TR" u="sng" dirty="0" smtClean="0"/>
              <a:t> </a:t>
            </a:r>
            <a:r>
              <a:rPr lang="tr-TR" u="sng" dirty="0" err="1" smtClean="0"/>
              <a:t>and</a:t>
            </a:r>
            <a:r>
              <a:rPr lang="tr-TR" u="sng" dirty="0" smtClean="0"/>
              <a:t> </a:t>
            </a:r>
            <a:r>
              <a:rPr lang="tr-TR" u="sng" dirty="0" err="1" smtClean="0"/>
              <a:t>Social</a:t>
            </a:r>
            <a:r>
              <a:rPr lang="tr-TR" u="sng" dirty="0" smtClean="0"/>
              <a:t> Media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endParaRPr lang="tr-TR" u="sng" dirty="0" smtClean="0"/>
          </a:p>
          <a:p>
            <a:endParaRPr lang="tr-TR" dirty="0"/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8079" y="5649980"/>
            <a:ext cx="2149760" cy="12821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78297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1251678" y="382385"/>
            <a:ext cx="5295495" cy="1492132"/>
          </a:xfrm>
        </p:spPr>
        <p:txBody>
          <a:bodyPr>
            <a:normAutofit/>
          </a:bodyPr>
          <a:lstStyle/>
          <a:p>
            <a:r>
              <a:rPr lang="tr-TR" sz="3000" dirty="0" smtClean="0"/>
              <a:t>GENDER IS SOCIALLY AND CULTURALLY CONSTRUCTED? </a:t>
            </a:r>
            <a:br>
              <a:rPr lang="tr-TR" sz="3000" dirty="0" smtClean="0"/>
            </a:br>
            <a:r>
              <a:rPr lang="tr-TR" sz="3000" dirty="0" smtClean="0"/>
              <a:t>HOW?</a:t>
            </a:r>
            <a:endParaRPr lang="tr-TR" sz="3000" dirty="0"/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8079" y="5649980"/>
            <a:ext cx="2149760" cy="1282191"/>
          </a:xfrm>
          <a:prstGeom prst="rect">
            <a:avLst/>
          </a:prstGeom>
        </p:spPr>
      </p:pic>
      <p:pic>
        <p:nvPicPr>
          <p:cNvPr id="3" name="İçerik Yer Tutucusu 2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8380" y="118335"/>
            <a:ext cx="3260885" cy="6607585"/>
          </a:xfrm>
        </p:spPr>
      </p:pic>
      <p:sp>
        <p:nvSpPr>
          <p:cNvPr id="10" name="Sağ Ok 9"/>
          <p:cNvSpPr/>
          <p:nvPr/>
        </p:nvSpPr>
        <p:spPr>
          <a:xfrm>
            <a:off x="3848461" y="3250931"/>
            <a:ext cx="1894341" cy="62687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pic>
        <p:nvPicPr>
          <p:cNvPr id="11" name="Resim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93485" y="2327046"/>
            <a:ext cx="2064212" cy="2687523"/>
          </a:xfrm>
          <a:prstGeom prst="rect">
            <a:avLst/>
          </a:prstGeom>
        </p:spPr>
      </p:pic>
      <p:pic>
        <p:nvPicPr>
          <p:cNvPr id="12" name="Resim 1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119685" y="2887800"/>
            <a:ext cx="2728776" cy="1748897"/>
          </a:xfrm>
          <a:prstGeom prst="rect">
            <a:avLst/>
          </a:prstGeom>
        </p:spPr>
      </p:pic>
      <p:sp>
        <p:nvSpPr>
          <p:cNvPr id="15" name="Metin kutusu 14"/>
          <p:cNvSpPr txBox="1"/>
          <p:nvPr/>
        </p:nvSpPr>
        <p:spPr>
          <a:xfrm>
            <a:off x="2844800" y="5014569"/>
            <a:ext cx="38100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dirty="0" smtClean="0"/>
              <a:t>High-</a:t>
            </a:r>
            <a:r>
              <a:rPr lang="tr-TR" dirty="0" err="1" smtClean="0"/>
              <a:t>heels</a:t>
            </a:r>
            <a:r>
              <a:rPr lang="tr-TR" dirty="0" smtClean="0"/>
              <a:t> </a:t>
            </a:r>
            <a:r>
              <a:rPr lang="tr-TR" dirty="0" err="1" smtClean="0"/>
              <a:t>were</a:t>
            </a:r>
            <a:r>
              <a:rPr lang="tr-TR" dirty="0" smtClean="0"/>
              <a:t> </a:t>
            </a:r>
            <a:r>
              <a:rPr lang="tr-TR" dirty="0" err="1" smtClean="0"/>
              <a:t>manifactured</a:t>
            </a:r>
            <a:r>
              <a:rPr lang="tr-TR" dirty="0" smtClean="0"/>
              <a:t> </a:t>
            </a:r>
            <a:r>
              <a:rPr lang="tr-TR" dirty="0" err="1" smtClean="0"/>
              <a:t>initially</a:t>
            </a:r>
            <a:r>
              <a:rPr lang="tr-TR" dirty="0" smtClean="0"/>
              <a:t> </a:t>
            </a:r>
            <a:r>
              <a:rPr lang="tr-TR" dirty="0" err="1" smtClean="0"/>
              <a:t>for</a:t>
            </a:r>
            <a:r>
              <a:rPr lang="tr-TR" dirty="0" smtClean="0"/>
              <a:t>:</a:t>
            </a:r>
          </a:p>
          <a:p>
            <a:pPr algn="ctr"/>
            <a:endParaRPr lang="tr-TR" dirty="0" smtClean="0"/>
          </a:p>
          <a:p>
            <a:pPr algn="ctr"/>
            <a:r>
              <a:rPr lang="tr-TR" dirty="0"/>
              <a:t>U</a:t>
            </a:r>
            <a:r>
              <a:rPr lang="en-US" dirty="0" err="1" smtClean="0"/>
              <a:t>pper</a:t>
            </a:r>
            <a:r>
              <a:rPr lang="en-US" dirty="0" smtClean="0"/>
              <a:t>-class </a:t>
            </a:r>
            <a:r>
              <a:rPr lang="en-US" dirty="0"/>
              <a:t>men to use when hunting on </a:t>
            </a:r>
            <a:r>
              <a:rPr lang="en-US" dirty="0" smtClean="0"/>
              <a:t>horse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5779721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1251678" y="382385"/>
            <a:ext cx="5372642" cy="1492132"/>
          </a:xfrm>
        </p:spPr>
        <p:txBody>
          <a:bodyPr>
            <a:normAutofit/>
          </a:bodyPr>
          <a:lstStyle/>
          <a:p>
            <a:r>
              <a:rPr lang="tr-TR" sz="3000" dirty="0"/>
              <a:t>GENDER IS SOCIALLY AND CULTURALLY CONSTRUCTED? </a:t>
            </a:r>
            <a:br>
              <a:rPr lang="tr-TR" sz="3000" dirty="0"/>
            </a:br>
            <a:r>
              <a:rPr lang="tr-TR" sz="3000" dirty="0"/>
              <a:t>HOW?</a:t>
            </a:r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8079" y="5649980"/>
            <a:ext cx="2149760" cy="1282191"/>
          </a:xfrm>
          <a:prstGeom prst="rect">
            <a:avLst/>
          </a:prstGeom>
        </p:spPr>
      </p:pic>
      <p:sp>
        <p:nvSpPr>
          <p:cNvPr id="6" name="Rectangle 1"/>
          <p:cNvSpPr>
            <a:spLocks noGrp="1" noChangeArrowheads="1"/>
          </p:cNvSpPr>
          <p:nvPr>
            <p:ph idx="1"/>
          </p:nvPr>
        </p:nvSpPr>
        <p:spPr bwMode="auto">
          <a:xfrm>
            <a:off x="1251678" y="2454771"/>
            <a:ext cx="4366802" cy="20774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tr-TR" altLang="tr-TR" sz="1300" b="0" i="1" u="none" strike="noStrike" cap="none" normalizeH="0" baseline="0" dirty="0" err="1" smtClean="0">
                <a:ln>
                  <a:noFill/>
                </a:ln>
                <a:solidFill>
                  <a:srgbClr val="231F20"/>
                </a:solidFill>
                <a:effectLst/>
                <a:latin typeface="ProximaNova"/>
              </a:rPr>
              <a:t>Earnshaw's</a:t>
            </a:r>
            <a:r>
              <a:rPr kumimoji="0" lang="tr-TR" altLang="tr-TR" sz="1300" b="0" i="1" u="none" strike="noStrike" cap="none" normalizeH="0" baseline="0" dirty="0" smtClean="0">
                <a:ln>
                  <a:noFill/>
                </a:ln>
                <a:solidFill>
                  <a:srgbClr val="231F20"/>
                </a:solidFill>
                <a:effectLst/>
                <a:latin typeface="ProximaNova"/>
              </a:rPr>
              <a:t> </a:t>
            </a:r>
            <a:r>
              <a:rPr kumimoji="0" lang="tr-TR" altLang="tr-TR" sz="1300" b="0" i="1" u="none" strike="noStrike" cap="none" normalizeH="0" baseline="0" dirty="0" err="1" smtClean="0">
                <a:ln>
                  <a:noFill/>
                </a:ln>
                <a:solidFill>
                  <a:srgbClr val="231F20"/>
                </a:solidFill>
                <a:effectLst/>
                <a:latin typeface="ProximaNova"/>
              </a:rPr>
              <a:t>Infants</a:t>
            </a:r>
            <a:r>
              <a:rPr kumimoji="0" lang="tr-TR" altLang="tr-TR" sz="1300" b="0" i="1" u="none" strike="noStrike" cap="none" normalizeH="0" baseline="0" dirty="0" smtClean="0">
                <a:ln>
                  <a:noFill/>
                </a:ln>
                <a:solidFill>
                  <a:srgbClr val="231F20"/>
                </a:solidFill>
                <a:effectLst/>
                <a:latin typeface="ProximaNova"/>
              </a:rPr>
              <a:t>' </a:t>
            </a:r>
            <a:r>
              <a:rPr kumimoji="0" lang="tr-TR" altLang="tr-TR" sz="1300" b="0" i="1" u="none" strike="noStrike" cap="none" normalizeH="0" baseline="0" dirty="0" err="1" smtClean="0">
                <a:ln>
                  <a:noFill/>
                </a:ln>
                <a:solidFill>
                  <a:srgbClr val="231F20"/>
                </a:solidFill>
                <a:effectLst/>
                <a:latin typeface="ProximaNova"/>
              </a:rPr>
              <a:t>Department</a:t>
            </a:r>
            <a:r>
              <a:rPr kumimoji="0" lang="tr-TR" altLang="tr-TR" sz="1300" b="0" i="0" u="none" strike="noStrike" cap="none" normalizeH="0" baseline="0" dirty="0" smtClean="0">
                <a:ln>
                  <a:noFill/>
                </a:ln>
                <a:solidFill>
                  <a:srgbClr val="231F20"/>
                </a:solidFill>
                <a:effectLst/>
                <a:latin typeface="ProximaNova"/>
              </a:rPr>
              <a:t>, </a:t>
            </a:r>
            <a:r>
              <a:rPr kumimoji="0" lang="tr-TR" altLang="tr-TR" sz="1300" b="0" i="0" u="none" strike="noStrike" cap="none" normalizeH="0" baseline="0" dirty="0" err="1" smtClean="0">
                <a:ln>
                  <a:noFill/>
                </a:ln>
                <a:solidFill>
                  <a:srgbClr val="231F20"/>
                </a:solidFill>
                <a:effectLst/>
                <a:latin typeface="ProximaNova"/>
              </a:rPr>
              <a:t>published</a:t>
            </a:r>
            <a:r>
              <a:rPr kumimoji="0" lang="tr-TR" altLang="tr-TR" sz="1300" b="0" i="0" u="none" strike="noStrike" cap="none" normalizeH="0" baseline="0" dirty="0" smtClean="0">
                <a:ln>
                  <a:noFill/>
                </a:ln>
                <a:solidFill>
                  <a:srgbClr val="231F20"/>
                </a:solidFill>
                <a:effectLst/>
                <a:latin typeface="ProximaNova"/>
              </a:rPr>
              <a:t> in 1918: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tr-TR" altLang="tr-TR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tr-TR" altLang="tr-TR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"The </a:t>
            </a:r>
            <a:r>
              <a:rPr kumimoji="0" lang="tr-TR" altLang="tr-TR" sz="1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generally</a:t>
            </a:r>
            <a:r>
              <a:rPr kumimoji="0" lang="tr-TR" altLang="tr-TR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tr-TR" altLang="tr-TR" sz="1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accepted</a:t>
            </a:r>
            <a:r>
              <a:rPr kumimoji="0" lang="tr-TR" altLang="tr-TR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tr-TR" altLang="tr-TR" sz="1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rule</a:t>
            </a:r>
            <a:r>
              <a:rPr kumimoji="0" lang="tr-TR" altLang="tr-TR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is </a:t>
            </a:r>
            <a:r>
              <a:rPr kumimoji="0" lang="tr-TR" altLang="tr-TR" sz="1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pink</a:t>
            </a:r>
            <a:r>
              <a:rPr kumimoji="0" lang="tr-TR" altLang="tr-TR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tr-TR" altLang="tr-TR" sz="1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for</a:t>
            </a:r>
            <a:r>
              <a:rPr kumimoji="0" lang="tr-TR" altLang="tr-TR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the </a:t>
            </a:r>
            <a:r>
              <a:rPr kumimoji="0" lang="tr-TR" altLang="tr-TR" sz="1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boys</a:t>
            </a:r>
            <a:r>
              <a:rPr kumimoji="0" lang="tr-TR" altLang="tr-TR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tr-TR" altLang="tr-TR" sz="1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and</a:t>
            </a:r>
            <a:r>
              <a:rPr kumimoji="0" lang="tr-TR" altLang="tr-TR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tr-TR" altLang="tr-TR" sz="1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blue</a:t>
            </a:r>
            <a:r>
              <a:rPr kumimoji="0" lang="tr-TR" altLang="tr-TR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tr-TR" altLang="tr-TR" sz="1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for</a:t>
            </a:r>
            <a:r>
              <a:rPr kumimoji="0" lang="tr-TR" altLang="tr-TR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the </a:t>
            </a:r>
            <a:r>
              <a:rPr kumimoji="0" lang="tr-TR" altLang="tr-TR" sz="1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girls</a:t>
            </a:r>
            <a:r>
              <a:rPr kumimoji="0" lang="tr-TR" altLang="tr-TR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. The </a:t>
            </a:r>
            <a:r>
              <a:rPr kumimoji="0" lang="tr-TR" altLang="tr-TR" sz="1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reason</a:t>
            </a:r>
            <a:r>
              <a:rPr kumimoji="0" lang="tr-TR" altLang="tr-TR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is </a:t>
            </a:r>
            <a:r>
              <a:rPr kumimoji="0" lang="tr-TR" altLang="tr-TR" sz="1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that</a:t>
            </a:r>
            <a:r>
              <a:rPr kumimoji="0" lang="tr-TR" altLang="tr-TR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tr-TR" altLang="tr-TR" sz="1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pink</a:t>
            </a:r>
            <a:r>
              <a:rPr kumimoji="0" lang="tr-TR" altLang="tr-TR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, </a:t>
            </a:r>
            <a:r>
              <a:rPr kumimoji="0" lang="tr-TR" altLang="tr-TR" sz="1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being</a:t>
            </a:r>
            <a:r>
              <a:rPr kumimoji="0" lang="tr-TR" altLang="tr-TR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a </a:t>
            </a:r>
            <a:r>
              <a:rPr kumimoji="0" lang="tr-TR" altLang="tr-TR" sz="1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more</a:t>
            </a:r>
            <a:r>
              <a:rPr kumimoji="0" lang="tr-TR" altLang="tr-TR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tr-TR" altLang="tr-TR" sz="1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decided</a:t>
            </a:r>
            <a:r>
              <a:rPr kumimoji="0" lang="tr-TR" altLang="tr-TR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tr-TR" altLang="tr-TR" sz="1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and</a:t>
            </a:r>
            <a:r>
              <a:rPr kumimoji="0" lang="tr-TR" altLang="tr-TR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tr-TR" altLang="tr-TR" sz="1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stronger</a:t>
            </a:r>
            <a:r>
              <a:rPr kumimoji="0" lang="tr-TR" altLang="tr-TR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tr-TR" altLang="tr-TR" sz="1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color</a:t>
            </a:r>
            <a:r>
              <a:rPr kumimoji="0" lang="tr-TR" altLang="tr-TR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, is </a:t>
            </a:r>
            <a:r>
              <a:rPr kumimoji="0" lang="tr-TR" altLang="tr-TR" sz="1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more</a:t>
            </a:r>
            <a:r>
              <a:rPr kumimoji="0" lang="tr-TR" altLang="tr-TR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tr-TR" altLang="tr-TR" sz="1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suitable</a:t>
            </a:r>
            <a:r>
              <a:rPr kumimoji="0" lang="tr-TR" altLang="tr-TR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tr-TR" altLang="tr-TR" sz="1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for</a:t>
            </a:r>
            <a:r>
              <a:rPr kumimoji="0" lang="tr-TR" altLang="tr-TR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the boy, </a:t>
            </a:r>
            <a:r>
              <a:rPr kumimoji="0" lang="tr-TR" altLang="tr-TR" sz="1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while</a:t>
            </a:r>
            <a:r>
              <a:rPr kumimoji="0" lang="tr-TR" altLang="tr-TR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tr-TR" altLang="tr-TR" sz="1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blue</a:t>
            </a:r>
            <a:r>
              <a:rPr kumimoji="0" lang="tr-TR" altLang="tr-TR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, </a:t>
            </a:r>
            <a:r>
              <a:rPr kumimoji="0" lang="tr-TR" altLang="tr-TR" sz="1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which</a:t>
            </a:r>
            <a:r>
              <a:rPr kumimoji="0" lang="tr-TR" altLang="tr-TR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is </a:t>
            </a:r>
            <a:r>
              <a:rPr kumimoji="0" lang="tr-TR" altLang="tr-TR" sz="1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more</a:t>
            </a:r>
            <a:r>
              <a:rPr kumimoji="0" lang="tr-TR" altLang="tr-TR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tr-TR" altLang="tr-TR" sz="1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delicate</a:t>
            </a:r>
            <a:r>
              <a:rPr kumimoji="0" lang="tr-TR" altLang="tr-TR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tr-TR" altLang="tr-TR" sz="1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and</a:t>
            </a:r>
            <a:r>
              <a:rPr kumimoji="0" lang="tr-TR" altLang="tr-TR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tr-TR" altLang="tr-TR" sz="1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dainty</a:t>
            </a:r>
            <a:r>
              <a:rPr kumimoji="0" lang="tr-TR" altLang="tr-TR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, is </a:t>
            </a:r>
            <a:r>
              <a:rPr kumimoji="0" lang="tr-TR" altLang="tr-TR" sz="1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prettier</a:t>
            </a:r>
            <a:r>
              <a:rPr kumimoji="0" lang="tr-TR" altLang="tr-TR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tr-TR" altLang="tr-TR" sz="1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for</a:t>
            </a:r>
            <a:r>
              <a:rPr kumimoji="0" lang="tr-TR" altLang="tr-TR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the </a:t>
            </a:r>
            <a:r>
              <a:rPr kumimoji="0" lang="tr-TR" altLang="tr-TR" sz="1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girl</a:t>
            </a:r>
            <a:r>
              <a:rPr kumimoji="0" lang="tr-TR" altLang="tr-TR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."</a:t>
            </a:r>
          </a:p>
        </p:txBody>
      </p:sp>
      <p:pic>
        <p:nvPicPr>
          <p:cNvPr id="7" name="Resim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30882" y="2454771"/>
            <a:ext cx="4840605" cy="2133876"/>
          </a:xfrm>
          <a:prstGeom prst="rect">
            <a:avLst/>
          </a:prstGeom>
        </p:spPr>
      </p:pic>
      <p:sp>
        <p:nvSpPr>
          <p:cNvPr id="8" name="Metin kutusu 7"/>
          <p:cNvSpPr txBox="1"/>
          <p:nvPr/>
        </p:nvSpPr>
        <p:spPr>
          <a:xfrm>
            <a:off x="4350329" y="6129492"/>
            <a:ext cx="7327236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500" dirty="0" smtClean="0"/>
              <a:t>Video link: </a:t>
            </a:r>
            <a:r>
              <a:rPr lang="en-GB" sz="1500" dirty="0" smtClean="0">
                <a:hlinkClick r:id="rId4"/>
              </a:rPr>
              <a:t>How do we change our </a:t>
            </a:r>
            <a:r>
              <a:rPr lang="en-GB" sz="1500" dirty="0" err="1" smtClean="0">
                <a:hlinkClick r:id="rId4"/>
              </a:rPr>
              <a:t>behaviors</a:t>
            </a:r>
            <a:r>
              <a:rPr lang="en-GB" sz="1500" dirty="0" smtClean="0">
                <a:hlinkClick r:id="rId4"/>
              </a:rPr>
              <a:t> according to gender perception?</a:t>
            </a:r>
            <a:endParaRPr lang="tr-TR" sz="1500" dirty="0"/>
          </a:p>
        </p:txBody>
      </p:sp>
    </p:spTree>
    <p:extLst>
      <p:ext uri="{BB962C8B-B14F-4D97-AF65-F5344CB8AC3E}">
        <p14:creationId xmlns:p14="http://schemas.microsoft.com/office/powerpoint/2010/main" val="29487153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tr-TR" dirty="0" err="1" smtClean="0"/>
              <a:t>Rıddle</a:t>
            </a:r>
            <a:endParaRPr lang="tr-TR" dirty="0"/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8079" y="5649980"/>
            <a:ext cx="2149760" cy="1282191"/>
          </a:xfrm>
          <a:prstGeom prst="rect">
            <a:avLst/>
          </a:prstGeom>
        </p:spPr>
      </p:pic>
      <p:sp>
        <p:nvSpPr>
          <p:cNvPr id="5" name="İçerik Yer Tutucusu 4"/>
          <p:cNvSpPr>
            <a:spLocks noGrp="1"/>
          </p:cNvSpPr>
          <p:nvPr>
            <p:ph idx="1"/>
          </p:nvPr>
        </p:nvSpPr>
        <p:spPr>
          <a:xfrm>
            <a:off x="1128156" y="1974693"/>
            <a:ext cx="10444348" cy="2189792"/>
          </a:xfrm>
        </p:spPr>
        <p:txBody>
          <a:bodyPr>
            <a:normAutofit fontScale="92500" lnSpcReduction="20000"/>
          </a:bodyPr>
          <a:lstStyle/>
          <a:p>
            <a:pPr algn="ctr"/>
            <a:r>
              <a:rPr lang="en-US" dirty="0"/>
              <a:t>A father and son get in a car crash and are rushed to the hospital. The father dies. The boy is taken to the operating room and the surgeon says, </a:t>
            </a:r>
            <a:r>
              <a:rPr lang="tr-TR" dirty="0" smtClean="0"/>
              <a:t/>
            </a:r>
            <a:br>
              <a:rPr lang="tr-TR" dirty="0" smtClean="0"/>
            </a:br>
            <a:r>
              <a:rPr lang="en-US" dirty="0" smtClean="0"/>
              <a:t>“</a:t>
            </a:r>
            <a:r>
              <a:rPr lang="en-US" dirty="0"/>
              <a:t>I can’t operate on this boy, because he’s my son</a:t>
            </a:r>
            <a:r>
              <a:rPr lang="en-US" dirty="0" smtClean="0"/>
              <a:t>.”</a:t>
            </a:r>
            <a:r>
              <a:rPr lang="tr-TR" dirty="0" smtClean="0"/>
              <a:t>.</a:t>
            </a:r>
            <a:br>
              <a:rPr lang="tr-TR" dirty="0" smtClean="0"/>
            </a:br>
            <a:endParaRPr lang="tr-TR" dirty="0" smtClean="0"/>
          </a:p>
          <a:p>
            <a:pPr algn="ctr"/>
            <a:endParaRPr lang="tr-TR" dirty="0"/>
          </a:p>
          <a:p>
            <a:pPr algn="ctr"/>
            <a:r>
              <a:rPr lang="tr-TR" dirty="0" err="1" smtClean="0"/>
              <a:t>Who</a:t>
            </a:r>
            <a:r>
              <a:rPr lang="tr-TR" dirty="0" smtClean="0"/>
              <a:t> is </a:t>
            </a:r>
            <a:r>
              <a:rPr lang="tr-TR" dirty="0" err="1" smtClean="0"/>
              <a:t>the</a:t>
            </a:r>
            <a:r>
              <a:rPr lang="tr-TR" dirty="0" smtClean="0"/>
              <a:t> </a:t>
            </a:r>
            <a:r>
              <a:rPr lang="tr-TR" dirty="0" err="1" smtClean="0"/>
              <a:t>surgeon</a:t>
            </a:r>
            <a:r>
              <a:rPr lang="tr-TR" dirty="0" smtClean="0"/>
              <a:t> ?</a:t>
            </a:r>
          </a:p>
          <a:p>
            <a:pPr algn="ctr"/>
            <a:r>
              <a:rPr lang="en-US" dirty="0" smtClean="0"/>
              <a:t>How</a:t>
            </a:r>
            <a:r>
              <a:rPr lang="tr-TR" dirty="0" smtClean="0"/>
              <a:t> is </a:t>
            </a:r>
            <a:r>
              <a:rPr lang="tr-TR" dirty="0" err="1" smtClean="0"/>
              <a:t>this</a:t>
            </a:r>
            <a:r>
              <a:rPr lang="tr-TR" dirty="0" smtClean="0"/>
              <a:t> </a:t>
            </a:r>
            <a:r>
              <a:rPr lang="tr-TR" dirty="0" err="1" smtClean="0"/>
              <a:t>possible</a:t>
            </a:r>
            <a:r>
              <a:rPr lang="tr-TR" dirty="0" smtClean="0"/>
              <a:t> </a:t>
            </a:r>
            <a:r>
              <a:rPr lang="en-US" dirty="0" smtClean="0"/>
              <a:t>?</a:t>
            </a:r>
            <a:endParaRPr lang="tr-TR" dirty="0" smtClean="0"/>
          </a:p>
          <a:p>
            <a:pPr algn="ctr"/>
            <a:endParaRPr lang="tr-TR" dirty="0"/>
          </a:p>
        </p:txBody>
      </p:sp>
      <p:sp>
        <p:nvSpPr>
          <p:cNvPr id="6" name="Dikdörtgen 5"/>
          <p:cNvSpPr/>
          <p:nvPr/>
        </p:nvSpPr>
        <p:spPr>
          <a:xfrm rot="1037772">
            <a:off x="5549311" y="821727"/>
            <a:ext cx="1583053" cy="147732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tr-TR" sz="9000" b="1" cap="none" spc="0" dirty="0" smtClean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?</a:t>
            </a:r>
            <a:endParaRPr lang="tr-TR" sz="9000" b="1" cap="none" spc="0" dirty="0">
              <a:ln w="12700">
                <a:solidFill>
                  <a:schemeClr val="accent1"/>
                </a:solidFill>
                <a:prstDash val="solid"/>
              </a:ln>
              <a:pattFill prst="pct50">
                <a:fgClr>
                  <a:schemeClr val="accent1"/>
                </a:fgClr>
                <a:bgClr>
                  <a:schemeClr val="accent1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accent1"/>
                </a:outerShdw>
              </a:effectLst>
            </a:endParaRPr>
          </a:p>
        </p:txBody>
      </p:sp>
      <p:sp>
        <p:nvSpPr>
          <p:cNvPr id="7" name="Dikdörtgen 6"/>
          <p:cNvSpPr/>
          <p:nvPr/>
        </p:nvSpPr>
        <p:spPr>
          <a:xfrm rot="19583073">
            <a:off x="3940820" y="182688"/>
            <a:ext cx="1583053" cy="147732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tr-TR" sz="9000" b="1" cap="none" spc="0" dirty="0" smtClean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?</a:t>
            </a:r>
            <a:endParaRPr lang="tr-TR" sz="9000" b="1" cap="none" spc="0" dirty="0">
              <a:ln w="12700">
                <a:solidFill>
                  <a:schemeClr val="accent1"/>
                </a:solidFill>
                <a:prstDash val="solid"/>
              </a:ln>
              <a:pattFill prst="pct50">
                <a:fgClr>
                  <a:schemeClr val="accent1"/>
                </a:fgClr>
                <a:bgClr>
                  <a:schemeClr val="accent1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accent1"/>
                </a:outerShdw>
              </a:effectLst>
            </a:endParaRPr>
          </a:p>
        </p:txBody>
      </p:sp>
      <p:sp>
        <p:nvSpPr>
          <p:cNvPr id="8" name="Dikdörtgen 7"/>
          <p:cNvSpPr/>
          <p:nvPr/>
        </p:nvSpPr>
        <p:spPr>
          <a:xfrm rot="1050677">
            <a:off x="7065824" y="205007"/>
            <a:ext cx="1583053" cy="147732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tr-TR" sz="9000" b="1" cap="none" spc="0" dirty="0" smtClean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?</a:t>
            </a:r>
            <a:endParaRPr lang="tr-TR" sz="9000" b="1" cap="none" spc="0" dirty="0">
              <a:ln w="12700">
                <a:solidFill>
                  <a:schemeClr val="accent1"/>
                </a:solidFill>
                <a:prstDash val="solid"/>
              </a:ln>
              <a:pattFill prst="pct50">
                <a:fgClr>
                  <a:schemeClr val="accent1"/>
                </a:fgClr>
                <a:bgClr>
                  <a:schemeClr val="accent1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accent1"/>
                </a:outerShdw>
              </a:effectLst>
            </a:endParaRPr>
          </a:p>
        </p:txBody>
      </p:sp>
      <p:pic>
        <p:nvPicPr>
          <p:cNvPr id="9" name="Resim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6403" y="4164485"/>
            <a:ext cx="2468867" cy="24688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01641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err="1" smtClean="0"/>
              <a:t>Prıvılege</a:t>
            </a:r>
            <a:endParaRPr lang="tr-TR" dirty="0"/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8079" y="5649980"/>
            <a:ext cx="2149760" cy="1282191"/>
          </a:xfrm>
          <a:prstGeom prst="rect">
            <a:avLst/>
          </a:prstGeom>
        </p:spPr>
      </p:pic>
      <p:pic>
        <p:nvPicPr>
          <p:cNvPr id="6" name="Resim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2412" y="3431494"/>
            <a:ext cx="4297890" cy="2148945"/>
          </a:xfrm>
          <a:prstGeom prst="rect">
            <a:avLst/>
          </a:prstGeom>
        </p:spPr>
      </p:pic>
      <p:pic>
        <p:nvPicPr>
          <p:cNvPr id="7" name="Resim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66106" y="1730923"/>
            <a:ext cx="3699510" cy="3699510"/>
          </a:xfrm>
          <a:prstGeom prst="rect">
            <a:avLst/>
          </a:prstGeom>
        </p:spPr>
      </p:pic>
      <p:pic>
        <p:nvPicPr>
          <p:cNvPr id="3" name="İçerik Yer Tutucusu 2"/>
          <p:cNvPicPr>
            <a:picLocks noGrp="1" noChangeAspect="1"/>
          </p:cNvPicPr>
          <p:nvPr>
            <p:ph idx="1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122454">
            <a:off x="6324562" y="639881"/>
            <a:ext cx="3218894" cy="3218894"/>
          </a:xfrm>
        </p:spPr>
      </p:pic>
      <p:sp>
        <p:nvSpPr>
          <p:cNvPr id="9" name="Metin kutusu 8"/>
          <p:cNvSpPr txBox="1"/>
          <p:nvPr/>
        </p:nvSpPr>
        <p:spPr>
          <a:xfrm>
            <a:off x="1251678" y="1730923"/>
            <a:ext cx="4548624" cy="14003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500" dirty="0" smtClean="0"/>
              <a:t>A </a:t>
            </a:r>
            <a:r>
              <a:rPr lang="tr-TR" sz="2500" dirty="0" err="1"/>
              <a:t>right</a:t>
            </a:r>
            <a:r>
              <a:rPr lang="tr-TR" sz="2500" dirty="0"/>
              <a:t> </a:t>
            </a:r>
            <a:r>
              <a:rPr lang="tr-TR" sz="2500" dirty="0" err="1"/>
              <a:t>or</a:t>
            </a:r>
            <a:r>
              <a:rPr lang="tr-TR" sz="2500" dirty="0"/>
              <a:t> </a:t>
            </a:r>
            <a:r>
              <a:rPr lang="tr-TR" sz="2500" dirty="0" err="1"/>
              <a:t>immunity</a:t>
            </a:r>
            <a:r>
              <a:rPr lang="tr-TR" sz="2500" dirty="0"/>
              <a:t> </a:t>
            </a:r>
            <a:r>
              <a:rPr lang="tr-TR" sz="2500" dirty="0" err="1"/>
              <a:t>granted</a:t>
            </a:r>
            <a:r>
              <a:rPr lang="tr-TR" sz="2500" dirty="0"/>
              <a:t> as a </a:t>
            </a:r>
            <a:r>
              <a:rPr lang="tr-TR" sz="2500" dirty="0" err="1"/>
              <a:t>peculiar</a:t>
            </a:r>
            <a:r>
              <a:rPr lang="tr-TR" sz="2500" dirty="0"/>
              <a:t> </a:t>
            </a:r>
            <a:r>
              <a:rPr lang="tr-TR" sz="2500" dirty="0" err="1"/>
              <a:t>benefit</a:t>
            </a:r>
            <a:r>
              <a:rPr lang="tr-TR" sz="2500" dirty="0"/>
              <a:t>, </a:t>
            </a:r>
            <a:r>
              <a:rPr lang="tr-TR" sz="2500" dirty="0" err="1"/>
              <a:t>advantage</a:t>
            </a:r>
            <a:r>
              <a:rPr lang="tr-TR" sz="2500" dirty="0"/>
              <a:t>, </a:t>
            </a:r>
            <a:r>
              <a:rPr lang="tr-TR" sz="2500" dirty="0" err="1"/>
              <a:t>or</a:t>
            </a:r>
            <a:r>
              <a:rPr lang="tr-TR" sz="2500" dirty="0"/>
              <a:t> </a:t>
            </a:r>
            <a:r>
              <a:rPr lang="tr-TR" sz="2500" dirty="0" err="1"/>
              <a:t>favor</a:t>
            </a:r>
            <a:r>
              <a:rPr lang="tr-TR" sz="2500" dirty="0" smtClean="0"/>
              <a:t>.</a:t>
            </a:r>
          </a:p>
          <a:p>
            <a:r>
              <a:rPr lang="tr-TR" sz="1000" i="1" dirty="0" smtClean="0"/>
              <a:t>(</a:t>
            </a:r>
            <a:r>
              <a:rPr lang="tr-TR" sz="1000" i="1" dirty="0" err="1"/>
              <a:t>From</a:t>
            </a:r>
            <a:r>
              <a:rPr lang="tr-TR" sz="1000" i="1" dirty="0"/>
              <a:t> </a:t>
            </a:r>
            <a:r>
              <a:rPr lang="tr-TR" sz="1000" i="1" dirty="0" err="1"/>
              <a:t>Merriam</a:t>
            </a:r>
            <a:r>
              <a:rPr lang="tr-TR" sz="1000" i="1" dirty="0"/>
              <a:t> </a:t>
            </a:r>
            <a:r>
              <a:rPr lang="tr-TR" sz="1000" i="1" dirty="0" err="1"/>
              <a:t>Webster</a:t>
            </a:r>
            <a:r>
              <a:rPr lang="tr-TR" sz="1000" i="1" dirty="0"/>
              <a:t> Online Dictionary)</a:t>
            </a:r>
          </a:p>
        </p:txBody>
      </p:sp>
    </p:spTree>
    <p:extLst>
      <p:ext uri="{BB962C8B-B14F-4D97-AF65-F5344CB8AC3E}">
        <p14:creationId xmlns:p14="http://schemas.microsoft.com/office/powerpoint/2010/main" val="26771695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err="1" smtClean="0"/>
              <a:t>Stereotype</a:t>
            </a:r>
            <a:r>
              <a:rPr lang="tr-TR" dirty="0" smtClean="0"/>
              <a:t>: </a:t>
            </a:r>
            <a:r>
              <a:rPr lang="tr-TR" sz="3000" dirty="0" smtClean="0"/>
              <a:t>set of </a:t>
            </a:r>
            <a:r>
              <a:rPr lang="tr-TR" sz="3000" dirty="0" err="1" smtClean="0"/>
              <a:t>socıal</a:t>
            </a:r>
            <a:r>
              <a:rPr lang="tr-TR" sz="3000" dirty="0" smtClean="0"/>
              <a:t> </a:t>
            </a:r>
            <a:r>
              <a:rPr lang="tr-TR" sz="3000" dirty="0" err="1" smtClean="0"/>
              <a:t>assumptıons</a:t>
            </a:r>
            <a:endParaRPr lang="tr-TR" sz="3000" dirty="0"/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8079" y="5649980"/>
            <a:ext cx="2149760" cy="1282191"/>
          </a:xfrm>
          <a:prstGeom prst="rect">
            <a:avLst/>
          </a:prstGeom>
        </p:spPr>
      </p:pic>
      <p:sp>
        <p:nvSpPr>
          <p:cNvPr id="5" name="İçerik Yer Tutucusu 4"/>
          <p:cNvSpPr>
            <a:spLocks noGrp="1"/>
          </p:cNvSpPr>
          <p:nvPr>
            <p:ph idx="1"/>
          </p:nvPr>
        </p:nvSpPr>
        <p:spPr>
          <a:xfrm>
            <a:off x="1251678" y="2248411"/>
            <a:ext cx="4905282" cy="1341119"/>
          </a:xfrm>
        </p:spPr>
        <p:txBody>
          <a:bodyPr/>
          <a:lstStyle/>
          <a:p>
            <a:r>
              <a:rPr lang="tr-TR" dirty="0" err="1" smtClean="0"/>
              <a:t>Gender</a:t>
            </a:r>
            <a:r>
              <a:rPr lang="tr-TR" dirty="0" smtClean="0"/>
              <a:t> </a:t>
            </a:r>
            <a:r>
              <a:rPr lang="tr-TR" dirty="0" err="1" smtClean="0"/>
              <a:t>stereotype</a:t>
            </a:r>
            <a:r>
              <a:rPr lang="tr-TR" dirty="0" smtClean="0"/>
              <a:t>: </a:t>
            </a:r>
            <a:r>
              <a:rPr lang="tr-TR" dirty="0" err="1" smtClean="0"/>
              <a:t>Social</a:t>
            </a:r>
            <a:r>
              <a:rPr lang="tr-TR" dirty="0" smtClean="0"/>
              <a:t> </a:t>
            </a:r>
            <a:r>
              <a:rPr lang="tr-TR" dirty="0" err="1" smtClean="0"/>
              <a:t>assumptions</a:t>
            </a:r>
            <a:r>
              <a:rPr lang="tr-TR" dirty="0" smtClean="0"/>
              <a:t> </a:t>
            </a:r>
            <a:r>
              <a:rPr lang="tr-TR" dirty="0" err="1" smtClean="0"/>
              <a:t>about</a:t>
            </a:r>
            <a:r>
              <a:rPr lang="tr-TR" dirty="0" smtClean="0"/>
              <a:t> </a:t>
            </a:r>
            <a:r>
              <a:rPr lang="tr-TR" dirty="0" err="1" smtClean="0"/>
              <a:t>gender</a:t>
            </a:r>
            <a:r>
              <a:rPr lang="tr-TR" dirty="0" smtClean="0"/>
              <a:t> </a:t>
            </a:r>
            <a:r>
              <a:rPr lang="tr-TR" dirty="0" err="1" smtClean="0"/>
              <a:t>identities</a:t>
            </a:r>
            <a:r>
              <a:rPr lang="tr-TR" dirty="0" smtClean="0"/>
              <a:t> </a:t>
            </a:r>
            <a:r>
              <a:rPr lang="tr-TR" dirty="0" err="1" smtClean="0"/>
              <a:t>which</a:t>
            </a:r>
            <a:r>
              <a:rPr lang="tr-TR" dirty="0" smtClean="0"/>
              <a:t> </a:t>
            </a:r>
            <a:r>
              <a:rPr lang="tr-TR" dirty="0" err="1" smtClean="0"/>
              <a:t>are</a:t>
            </a:r>
            <a:r>
              <a:rPr lang="tr-TR" dirty="0" smtClean="0"/>
              <a:t> </a:t>
            </a:r>
            <a:r>
              <a:rPr lang="tr-TR" dirty="0" err="1" smtClean="0"/>
              <a:t>held</a:t>
            </a:r>
            <a:r>
              <a:rPr lang="tr-TR" dirty="0" smtClean="0"/>
              <a:t> </a:t>
            </a:r>
            <a:r>
              <a:rPr lang="tr-TR" dirty="0" err="1" smtClean="0"/>
              <a:t>by</a:t>
            </a:r>
            <a:r>
              <a:rPr lang="tr-TR" dirty="0" smtClean="0"/>
              <a:t> </a:t>
            </a:r>
            <a:r>
              <a:rPr lang="tr-TR" dirty="0" err="1" smtClean="0"/>
              <a:t>society</a:t>
            </a:r>
            <a:r>
              <a:rPr lang="tr-TR" dirty="0" smtClean="0"/>
              <a:t> in general. </a:t>
            </a:r>
            <a:endParaRPr lang="tr-TR" dirty="0"/>
          </a:p>
        </p:txBody>
      </p:sp>
      <p:pic>
        <p:nvPicPr>
          <p:cNvPr id="3" name="Resim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4175" y="3614867"/>
            <a:ext cx="3905250" cy="2009775"/>
          </a:xfrm>
          <a:prstGeom prst="rect">
            <a:avLst/>
          </a:prstGeom>
        </p:spPr>
      </p:pic>
      <p:pic>
        <p:nvPicPr>
          <p:cNvPr id="6" name="Resim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39278" y="2116331"/>
            <a:ext cx="4890722" cy="4013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06191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Resim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8079" y="5649980"/>
            <a:ext cx="2149760" cy="1282191"/>
          </a:xfrm>
          <a:prstGeom prst="rect">
            <a:avLst/>
          </a:prstGeom>
        </p:spPr>
      </p:pic>
      <p:pic>
        <p:nvPicPr>
          <p:cNvPr id="3" name="İçerik Yer Tutucusu 2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7839" y="358650"/>
            <a:ext cx="6400800" cy="5860289"/>
          </a:xfrm>
        </p:spPr>
      </p:pic>
    </p:spTree>
    <p:extLst>
      <p:ext uri="{BB962C8B-B14F-4D97-AF65-F5344CB8AC3E}">
        <p14:creationId xmlns:p14="http://schemas.microsoft.com/office/powerpoint/2010/main" val="40131858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err="1" smtClean="0"/>
              <a:t>Women</a:t>
            </a:r>
            <a:r>
              <a:rPr lang="tr-TR" dirty="0" smtClean="0"/>
              <a:t> </a:t>
            </a:r>
            <a:r>
              <a:rPr lang="tr-TR" dirty="0" err="1" smtClean="0"/>
              <a:t>should</a:t>
            </a:r>
            <a:r>
              <a:rPr lang="tr-TR" dirty="0" smtClean="0"/>
              <a:t> </a:t>
            </a:r>
            <a:r>
              <a:rPr lang="tr-TR" dirty="0" err="1" smtClean="0"/>
              <a:t>smıle</a:t>
            </a:r>
            <a:r>
              <a:rPr lang="tr-TR" dirty="0" smtClean="0"/>
              <a:t> </a:t>
            </a:r>
            <a:r>
              <a:rPr lang="tr-TR" dirty="0" err="1" smtClean="0"/>
              <a:t>more</a:t>
            </a:r>
            <a:r>
              <a:rPr lang="tr-TR" dirty="0" smtClean="0"/>
              <a:t>, </a:t>
            </a:r>
            <a:r>
              <a:rPr lang="tr-TR" dirty="0" err="1" smtClean="0"/>
              <a:t>rıght</a:t>
            </a:r>
            <a:r>
              <a:rPr lang="tr-TR" dirty="0" smtClean="0"/>
              <a:t>?</a:t>
            </a:r>
            <a:endParaRPr lang="tr-TR" dirty="0"/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8079" y="5649980"/>
            <a:ext cx="2149760" cy="1282191"/>
          </a:xfrm>
          <a:prstGeom prst="rect">
            <a:avLst/>
          </a:prstGeom>
        </p:spPr>
      </p:pic>
      <p:sp>
        <p:nvSpPr>
          <p:cNvPr id="5" name="İçerik Yer Tutucusu 4"/>
          <p:cNvSpPr>
            <a:spLocks noGrp="1"/>
          </p:cNvSpPr>
          <p:nvPr>
            <p:ph idx="1"/>
          </p:nvPr>
        </p:nvSpPr>
        <p:spPr>
          <a:xfrm>
            <a:off x="1251678" y="2286001"/>
            <a:ext cx="5176831" cy="3593591"/>
          </a:xfrm>
        </p:spPr>
        <p:txBody>
          <a:bodyPr/>
          <a:lstStyle/>
          <a:p>
            <a:r>
              <a:rPr lang="tr-TR" dirty="0" smtClean="0"/>
              <a:t>Hollywood </a:t>
            </a:r>
            <a:r>
              <a:rPr lang="tr-TR" dirty="0" err="1" smtClean="0"/>
              <a:t>Actress</a:t>
            </a:r>
            <a:r>
              <a:rPr lang="tr-TR" dirty="0" smtClean="0"/>
              <a:t> </a:t>
            </a:r>
            <a:r>
              <a:rPr lang="tr-TR" dirty="0" err="1" smtClean="0"/>
              <a:t>Brie</a:t>
            </a:r>
            <a:r>
              <a:rPr lang="tr-TR" dirty="0" smtClean="0"/>
              <a:t> </a:t>
            </a:r>
            <a:r>
              <a:rPr lang="tr-TR" dirty="0" err="1" smtClean="0"/>
              <a:t>Larson</a:t>
            </a:r>
            <a:r>
              <a:rPr lang="tr-TR" dirty="0" smtClean="0"/>
              <a:t> is </a:t>
            </a:r>
            <a:r>
              <a:rPr lang="tr-TR" dirty="0" err="1" smtClean="0"/>
              <a:t>the</a:t>
            </a:r>
            <a:r>
              <a:rPr lang="tr-TR" dirty="0" smtClean="0"/>
              <a:t> </a:t>
            </a:r>
            <a:r>
              <a:rPr lang="tr-TR" dirty="0" err="1" smtClean="0"/>
              <a:t>first</a:t>
            </a:r>
            <a:r>
              <a:rPr lang="tr-TR" dirty="0" smtClean="0"/>
              <a:t> </a:t>
            </a:r>
            <a:r>
              <a:rPr lang="tr-TR" dirty="0" err="1" smtClean="0"/>
              <a:t>female</a:t>
            </a:r>
            <a:r>
              <a:rPr lang="tr-TR" dirty="0" smtClean="0"/>
              <a:t> </a:t>
            </a:r>
            <a:r>
              <a:rPr lang="tr-TR" dirty="0" err="1" smtClean="0"/>
              <a:t>hero</a:t>
            </a:r>
            <a:r>
              <a:rPr lang="tr-TR" dirty="0" smtClean="0"/>
              <a:t> of </a:t>
            </a:r>
            <a:r>
              <a:rPr lang="tr-TR" dirty="0" err="1" smtClean="0"/>
              <a:t>Marvel</a:t>
            </a:r>
            <a:r>
              <a:rPr lang="tr-TR" dirty="0" smtClean="0"/>
              <a:t> </a:t>
            </a:r>
            <a:r>
              <a:rPr lang="tr-TR" dirty="0" err="1" smtClean="0"/>
              <a:t>universe</a:t>
            </a:r>
            <a:r>
              <a:rPr lang="tr-TR" dirty="0" smtClean="0"/>
              <a:t> (as ‘</a:t>
            </a:r>
            <a:r>
              <a:rPr lang="tr-TR" dirty="0" err="1" smtClean="0"/>
              <a:t>Captain</a:t>
            </a:r>
            <a:r>
              <a:rPr lang="tr-TR" dirty="0" smtClean="0"/>
              <a:t> </a:t>
            </a:r>
            <a:r>
              <a:rPr lang="tr-TR" dirty="0" err="1" smtClean="0"/>
              <a:t>Marvel</a:t>
            </a:r>
            <a:r>
              <a:rPr lang="tr-TR" dirty="0" smtClean="0"/>
              <a:t>’) </a:t>
            </a:r>
            <a:r>
              <a:rPr lang="tr-TR" dirty="0" err="1" smtClean="0"/>
              <a:t>was</a:t>
            </a:r>
            <a:r>
              <a:rPr lang="tr-TR" dirty="0" smtClean="0"/>
              <a:t> </a:t>
            </a:r>
            <a:r>
              <a:rPr lang="tr-TR" dirty="0" err="1" smtClean="0"/>
              <a:t>told</a:t>
            </a:r>
            <a:r>
              <a:rPr lang="tr-TR" dirty="0" smtClean="0"/>
              <a:t> </a:t>
            </a:r>
            <a:r>
              <a:rPr lang="tr-TR" dirty="0" err="1" smtClean="0"/>
              <a:t>to</a:t>
            </a:r>
            <a:r>
              <a:rPr lang="tr-TR" dirty="0" smtClean="0"/>
              <a:t> </a:t>
            </a:r>
            <a:r>
              <a:rPr lang="tr-TR" dirty="0" err="1" smtClean="0"/>
              <a:t>smile</a:t>
            </a:r>
            <a:r>
              <a:rPr lang="tr-TR" dirty="0" smtClean="0"/>
              <a:t> </a:t>
            </a:r>
            <a:r>
              <a:rPr lang="tr-TR" dirty="0" err="1" smtClean="0"/>
              <a:t>more</a:t>
            </a:r>
            <a:r>
              <a:rPr lang="tr-TR" dirty="0" smtClean="0"/>
              <a:t> </a:t>
            </a:r>
            <a:r>
              <a:rPr lang="tr-TR" dirty="0" err="1" smtClean="0"/>
              <a:t>by</a:t>
            </a:r>
            <a:r>
              <a:rPr lang="tr-TR" dirty="0" smtClean="0"/>
              <a:t> </a:t>
            </a:r>
            <a:r>
              <a:rPr lang="tr-TR" dirty="0" err="1" smtClean="0"/>
              <a:t>Twitter</a:t>
            </a:r>
            <a:r>
              <a:rPr lang="tr-TR" dirty="0" smtClean="0"/>
              <a:t> </a:t>
            </a:r>
            <a:r>
              <a:rPr lang="tr-TR" dirty="0" err="1" smtClean="0"/>
              <a:t>users</a:t>
            </a:r>
            <a:r>
              <a:rPr lang="tr-TR" dirty="0" smtClean="0"/>
              <a:t>.</a:t>
            </a:r>
            <a:endParaRPr lang="tr-TR" dirty="0"/>
          </a:p>
        </p:txBody>
      </p:sp>
      <p:pic>
        <p:nvPicPr>
          <p:cNvPr id="3" name="Resim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44174" y="4194496"/>
            <a:ext cx="4337773" cy="1455484"/>
          </a:xfrm>
          <a:prstGeom prst="rect">
            <a:avLst/>
          </a:prstGeom>
        </p:spPr>
      </p:pic>
      <p:pic>
        <p:nvPicPr>
          <p:cNvPr id="6" name="Resim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7748" y="3867151"/>
            <a:ext cx="4619714" cy="2718377"/>
          </a:xfrm>
          <a:prstGeom prst="rect">
            <a:avLst/>
          </a:prstGeom>
        </p:spPr>
      </p:pic>
      <p:pic>
        <p:nvPicPr>
          <p:cNvPr id="7" name="Resim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7748" y="1871760"/>
            <a:ext cx="4619714" cy="19981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42602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err="1" smtClean="0"/>
              <a:t>What</a:t>
            </a:r>
            <a:r>
              <a:rPr lang="tr-TR" dirty="0" smtClean="0"/>
              <a:t> </a:t>
            </a:r>
            <a:r>
              <a:rPr lang="tr-TR" dirty="0" err="1" smtClean="0"/>
              <a:t>ıf</a:t>
            </a:r>
            <a:r>
              <a:rPr lang="tr-TR" dirty="0" smtClean="0"/>
              <a:t> men </a:t>
            </a:r>
            <a:r>
              <a:rPr lang="tr-TR" dirty="0" err="1" smtClean="0"/>
              <a:t>smıle</a:t>
            </a:r>
            <a:r>
              <a:rPr lang="tr-TR" dirty="0" smtClean="0"/>
              <a:t> </a:t>
            </a:r>
            <a:r>
              <a:rPr lang="tr-TR" dirty="0" err="1" smtClean="0"/>
              <a:t>ın</a:t>
            </a:r>
            <a:r>
              <a:rPr lang="tr-TR" dirty="0" smtClean="0"/>
              <a:t> </a:t>
            </a:r>
            <a:r>
              <a:rPr lang="tr-TR" dirty="0" err="1" smtClean="0"/>
              <a:t>superhero</a:t>
            </a:r>
            <a:r>
              <a:rPr lang="tr-TR" dirty="0" smtClean="0"/>
              <a:t> </a:t>
            </a:r>
            <a:r>
              <a:rPr lang="tr-TR" dirty="0" err="1" smtClean="0"/>
              <a:t>posters</a:t>
            </a:r>
            <a:r>
              <a:rPr lang="tr-TR" dirty="0" smtClean="0"/>
              <a:t>?</a:t>
            </a:r>
            <a:endParaRPr lang="tr-TR" dirty="0"/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8079" y="5649980"/>
            <a:ext cx="2149760" cy="1282191"/>
          </a:xfrm>
          <a:prstGeom prst="rect">
            <a:avLst/>
          </a:prstGeom>
        </p:spPr>
      </p:pic>
      <p:pic>
        <p:nvPicPr>
          <p:cNvPr id="3" name="İçerik Yer Tutucusu 2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5683" y="1924924"/>
            <a:ext cx="4800067" cy="3594100"/>
          </a:xfrm>
        </p:spPr>
      </p:pic>
      <p:pic>
        <p:nvPicPr>
          <p:cNvPr id="9" name="Resim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5351" y="2298045"/>
            <a:ext cx="5682007" cy="2983054"/>
          </a:xfrm>
          <a:prstGeom prst="rect">
            <a:avLst/>
          </a:prstGeom>
        </p:spPr>
      </p:pic>
      <p:pic>
        <p:nvPicPr>
          <p:cNvPr id="6" name="Resim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3169" y="1216032"/>
            <a:ext cx="3669412" cy="5531411"/>
          </a:xfrm>
          <a:prstGeom prst="rect">
            <a:avLst/>
          </a:prstGeom>
        </p:spPr>
      </p:pic>
      <p:pic>
        <p:nvPicPr>
          <p:cNvPr id="7" name="Resim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84622" y="1216032"/>
            <a:ext cx="3429197" cy="5481046"/>
          </a:xfrm>
          <a:prstGeom prst="rect">
            <a:avLst/>
          </a:prstGeom>
        </p:spPr>
      </p:pic>
      <p:pic>
        <p:nvPicPr>
          <p:cNvPr id="8" name="Resim 7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6189" y="1305500"/>
            <a:ext cx="3426715" cy="5352473"/>
          </a:xfrm>
          <a:prstGeom prst="rect">
            <a:avLst/>
          </a:prstGeom>
        </p:spPr>
      </p:pic>
      <p:pic>
        <p:nvPicPr>
          <p:cNvPr id="10" name="Resim 9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8868" y="1477944"/>
            <a:ext cx="4129009" cy="51800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21241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err="1" smtClean="0"/>
              <a:t>Let’s</a:t>
            </a:r>
            <a:r>
              <a:rPr lang="tr-TR" dirty="0" smtClean="0"/>
              <a:t> </a:t>
            </a:r>
            <a:r>
              <a:rPr lang="tr-TR" dirty="0" err="1" smtClean="0"/>
              <a:t>dıscuss</a:t>
            </a:r>
            <a:endParaRPr lang="tr-TR" dirty="0"/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8079" y="5649980"/>
            <a:ext cx="2149760" cy="1282191"/>
          </a:xfrm>
          <a:prstGeom prst="rect">
            <a:avLst/>
          </a:prstGeom>
        </p:spPr>
      </p:pic>
      <p:sp>
        <p:nvSpPr>
          <p:cNvPr id="5" name="İçerik Yer Tutucusu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 err="1" smtClean="0"/>
              <a:t>What</a:t>
            </a:r>
            <a:r>
              <a:rPr lang="tr-TR" dirty="0" smtClean="0"/>
              <a:t> do </a:t>
            </a:r>
            <a:r>
              <a:rPr lang="tr-TR" dirty="0" err="1" smtClean="0"/>
              <a:t>you</a:t>
            </a:r>
            <a:r>
              <a:rPr lang="tr-TR" dirty="0" smtClean="0"/>
              <a:t> </a:t>
            </a:r>
            <a:r>
              <a:rPr lang="tr-TR" smtClean="0"/>
              <a:t>think?</a:t>
            </a:r>
            <a:endParaRPr lang="tr-TR" dirty="0" smtClean="0"/>
          </a:p>
          <a:p>
            <a:pPr marL="0" indent="0">
              <a:buNone/>
            </a:pPr>
            <a:endParaRPr lang="tr-TR" dirty="0" smtClean="0"/>
          </a:p>
          <a:p>
            <a:r>
              <a:rPr lang="tr-TR" dirty="0" err="1" smtClean="0"/>
              <a:t>Producers</a:t>
            </a:r>
            <a:r>
              <a:rPr lang="tr-TR" dirty="0" smtClean="0"/>
              <a:t> </a:t>
            </a:r>
            <a:r>
              <a:rPr lang="tr-TR" dirty="0" err="1" smtClean="0"/>
              <a:t>or</a:t>
            </a:r>
            <a:r>
              <a:rPr lang="tr-TR" dirty="0" smtClean="0"/>
              <a:t> </a:t>
            </a:r>
            <a:r>
              <a:rPr lang="tr-TR" dirty="0" err="1" smtClean="0"/>
              <a:t>audience</a:t>
            </a:r>
            <a:r>
              <a:rPr lang="tr-TR" dirty="0" smtClean="0"/>
              <a:t> do not </a:t>
            </a:r>
            <a:r>
              <a:rPr lang="tr-TR" dirty="0" err="1" smtClean="0"/>
              <a:t>even</a:t>
            </a:r>
            <a:r>
              <a:rPr lang="tr-TR" dirty="0" smtClean="0"/>
              <a:t> ask </a:t>
            </a:r>
            <a:r>
              <a:rPr lang="tr-TR" dirty="0" err="1" smtClean="0"/>
              <a:t>for</a:t>
            </a:r>
            <a:r>
              <a:rPr lang="tr-TR" dirty="0" smtClean="0"/>
              <a:t> </a:t>
            </a:r>
            <a:r>
              <a:rPr lang="tr-TR" dirty="0" err="1" smtClean="0"/>
              <a:t>male</a:t>
            </a:r>
            <a:r>
              <a:rPr lang="tr-TR" dirty="0" smtClean="0"/>
              <a:t> </a:t>
            </a:r>
            <a:r>
              <a:rPr lang="tr-TR" dirty="0" err="1" smtClean="0"/>
              <a:t>actors</a:t>
            </a:r>
            <a:r>
              <a:rPr lang="tr-TR" dirty="0" smtClean="0"/>
              <a:t> </a:t>
            </a:r>
            <a:r>
              <a:rPr lang="tr-TR" dirty="0" err="1" smtClean="0"/>
              <a:t>to</a:t>
            </a:r>
            <a:r>
              <a:rPr lang="tr-TR" dirty="0" smtClean="0"/>
              <a:t> </a:t>
            </a:r>
            <a:r>
              <a:rPr lang="tr-TR" dirty="0" err="1" smtClean="0"/>
              <a:t>smile</a:t>
            </a:r>
            <a:r>
              <a:rPr lang="tr-TR" dirty="0" smtClean="0"/>
              <a:t>. But </a:t>
            </a:r>
            <a:r>
              <a:rPr lang="tr-TR" dirty="0" err="1" smtClean="0"/>
              <a:t>why</a:t>
            </a:r>
            <a:r>
              <a:rPr lang="tr-TR" dirty="0" smtClean="0"/>
              <a:t> </a:t>
            </a:r>
            <a:r>
              <a:rPr lang="tr-TR" dirty="0" err="1" smtClean="0"/>
              <a:t>women</a:t>
            </a:r>
            <a:r>
              <a:rPr lang="tr-TR" dirty="0" smtClean="0"/>
              <a:t>?</a:t>
            </a:r>
          </a:p>
          <a:p>
            <a:endParaRPr lang="tr-TR" dirty="0" smtClean="0"/>
          </a:p>
          <a:p>
            <a:r>
              <a:rPr lang="tr-TR" dirty="0" smtClean="0"/>
              <a:t>Is it </a:t>
            </a:r>
            <a:r>
              <a:rPr lang="tr-TR" dirty="0" err="1" smtClean="0"/>
              <a:t>because</a:t>
            </a:r>
            <a:r>
              <a:rPr lang="tr-TR" dirty="0" smtClean="0"/>
              <a:t> of </a:t>
            </a:r>
            <a:r>
              <a:rPr lang="tr-TR" dirty="0" err="1" smtClean="0"/>
              <a:t>stereotypical</a:t>
            </a:r>
            <a:r>
              <a:rPr lang="tr-TR" dirty="0" smtClean="0"/>
              <a:t> </a:t>
            </a:r>
            <a:r>
              <a:rPr lang="tr-TR" dirty="0" err="1" smtClean="0"/>
              <a:t>image</a:t>
            </a:r>
            <a:r>
              <a:rPr lang="tr-TR" dirty="0" smtClean="0"/>
              <a:t> of </a:t>
            </a:r>
            <a:r>
              <a:rPr lang="tr-TR" dirty="0" err="1" smtClean="0"/>
              <a:t>womenhood</a:t>
            </a:r>
            <a:r>
              <a:rPr lang="tr-TR" dirty="0" smtClean="0"/>
              <a:t>?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7039984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tr-TR" dirty="0" smtClean="0"/>
              <a:t>GAME TIME: </a:t>
            </a:r>
            <a:br>
              <a:rPr lang="tr-TR" dirty="0" smtClean="0"/>
            </a:br>
            <a:r>
              <a:rPr lang="tr-TR" sz="3000" dirty="0" smtClean="0"/>
              <a:t>AGREE/DISAGREE</a:t>
            </a:r>
            <a:endParaRPr lang="tr-TR" sz="3000" dirty="0"/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8079" y="5649980"/>
            <a:ext cx="2149760" cy="1282191"/>
          </a:xfrm>
          <a:prstGeom prst="rect">
            <a:avLst/>
          </a:prstGeom>
        </p:spPr>
      </p:pic>
      <p:sp>
        <p:nvSpPr>
          <p:cNvPr id="5" name="İçerik Yer Tutucusu 4"/>
          <p:cNvSpPr>
            <a:spLocks noGrp="1"/>
          </p:cNvSpPr>
          <p:nvPr>
            <p:ph idx="1"/>
          </p:nvPr>
        </p:nvSpPr>
        <p:spPr>
          <a:xfrm>
            <a:off x="1251678" y="2286001"/>
            <a:ext cx="5040967" cy="3593591"/>
          </a:xfrm>
        </p:spPr>
        <p:txBody>
          <a:bodyPr/>
          <a:lstStyle/>
          <a:p>
            <a:r>
              <a:rPr lang="tr-TR" dirty="0" err="1" smtClean="0"/>
              <a:t>We</a:t>
            </a:r>
            <a:r>
              <a:rPr lang="tr-TR" dirty="0" smtClean="0"/>
              <a:t> </a:t>
            </a:r>
            <a:r>
              <a:rPr lang="tr-TR" dirty="0" err="1" smtClean="0"/>
              <a:t>are</a:t>
            </a:r>
            <a:r>
              <a:rPr lang="tr-TR" dirty="0" smtClean="0"/>
              <a:t> </a:t>
            </a:r>
            <a:r>
              <a:rPr lang="tr-TR" dirty="0" err="1" smtClean="0"/>
              <a:t>going</a:t>
            </a:r>
            <a:r>
              <a:rPr lang="tr-TR" dirty="0" smtClean="0"/>
              <a:t> </a:t>
            </a:r>
            <a:r>
              <a:rPr lang="tr-TR" dirty="0" err="1" smtClean="0"/>
              <a:t>to</a:t>
            </a:r>
            <a:r>
              <a:rPr lang="tr-TR" dirty="0" smtClean="0"/>
              <a:t> </a:t>
            </a:r>
            <a:r>
              <a:rPr lang="tr-TR" dirty="0" err="1" smtClean="0"/>
              <a:t>present</a:t>
            </a:r>
            <a:r>
              <a:rPr lang="tr-TR" dirty="0" smtClean="0"/>
              <a:t> </a:t>
            </a:r>
            <a:r>
              <a:rPr lang="tr-TR" dirty="0" err="1" smtClean="0"/>
              <a:t>you</a:t>
            </a:r>
            <a:r>
              <a:rPr lang="tr-TR" dirty="0" smtClean="0"/>
              <a:t> </a:t>
            </a:r>
            <a:r>
              <a:rPr lang="tr-TR" dirty="0" err="1" smtClean="0"/>
              <a:t>some</a:t>
            </a:r>
            <a:r>
              <a:rPr lang="tr-TR" dirty="0" smtClean="0"/>
              <a:t> </a:t>
            </a:r>
            <a:r>
              <a:rPr lang="tr-TR" dirty="0" err="1" smtClean="0"/>
              <a:t>sentences</a:t>
            </a:r>
            <a:r>
              <a:rPr lang="tr-TR" dirty="0" smtClean="0"/>
              <a:t>.</a:t>
            </a:r>
          </a:p>
          <a:p>
            <a:endParaRPr lang="tr-TR" dirty="0"/>
          </a:p>
          <a:p>
            <a:r>
              <a:rPr lang="tr-TR" dirty="0" err="1" smtClean="0"/>
              <a:t>You</a:t>
            </a:r>
            <a:r>
              <a:rPr lang="tr-TR" dirty="0" smtClean="0"/>
              <a:t> </a:t>
            </a:r>
            <a:r>
              <a:rPr lang="tr-TR" dirty="0" err="1" smtClean="0"/>
              <a:t>will</a:t>
            </a:r>
            <a:r>
              <a:rPr lang="tr-TR" dirty="0" smtClean="0"/>
              <a:t> </a:t>
            </a:r>
            <a:r>
              <a:rPr lang="tr-TR" dirty="0" err="1" smtClean="0"/>
              <a:t>choose</a:t>
            </a:r>
            <a:r>
              <a:rPr lang="tr-TR" dirty="0" smtClean="0"/>
              <a:t> </a:t>
            </a:r>
            <a:r>
              <a:rPr lang="tr-TR" dirty="0" err="1" smtClean="0"/>
              <a:t>your</a:t>
            </a:r>
            <a:r>
              <a:rPr lang="tr-TR" dirty="0" smtClean="0"/>
              <a:t> </a:t>
            </a:r>
            <a:r>
              <a:rPr lang="tr-TR" dirty="0" err="1" smtClean="0"/>
              <a:t>side</a:t>
            </a:r>
            <a:r>
              <a:rPr lang="tr-TR" dirty="0"/>
              <a:t> </a:t>
            </a:r>
            <a:r>
              <a:rPr lang="tr-TR" dirty="0" err="1" smtClean="0"/>
              <a:t>according</a:t>
            </a:r>
            <a:r>
              <a:rPr lang="tr-TR" dirty="0" smtClean="0"/>
              <a:t> </a:t>
            </a:r>
            <a:r>
              <a:rPr lang="tr-TR" dirty="0" err="1" smtClean="0"/>
              <a:t>to</a:t>
            </a:r>
            <a:r>
              <a:rPr lang="tr-TR" dirty="0" smtClean="0"/>
              <a:t> </a:t>
            </a:r>
            <a:r>
              <a:rPr lang="tr-TR" dirty="0" err="1" smtClean="0"/>
              <a:t>whether</a:t>
            </a:r>
            <a:r>
              <a:rPr lang="tr-TR" dirty="0" smtClean="0"/>
              <a:t> </a:t>
            </a:r>
            <a:r>
              <a:rPr lang="tr-TR" dirty="0" err="1" smtClean="0"/>
              <a:t>you</a:t>
            </a:r>
            <a:r>
              <a:rPr lang="tr-TR" dirty="0" smtClean="0"/>
              <a:t> </a:t>
            </a:r>
            <a:r>
              <a:rPr lang="tr-TR" dirty="0" err="1" smtClean="0"/>
              <a:t>agree</a:t>
            </a:r>
            <a:r>
              <a:rPr lang="tr-TR" dirty="0" smtClean="0"/>
              <a:t> </a:t>
            </a:r>
            <a:r>
              <a:rPr lang="tr-TR" dirty="0" err="1" smtClean="0"/>
              <a:t>or</a:t>
            </a:r>
            <a:r>
              <a:rPr lang="tr-TR" dirty="0" smtClean="0"/>
              <a:t> </a:t>
            </a:r>
            <a:r>
              <a:rPr lang="tr-TR" dirty="0" err="1" smtClean="0"/>
              <a:t>disagree</a:t>
            </a:r>
            <a:r>
              <a:rPr lang="tr-TR" dirty="0" smtClean="0"/>
              <a:t>.</a:t>
            </a:r>
          </a:p>
          <a:p>
            <a:endParaRPr lang="tr-TR" dirty="0"/>
          </a:p>
          <a:p>
            <a:r>
              <a:rPr lang="tr-TR" dirty="0" err="1" smtClean="0"/>
              <a:t>You</a:t>
            </a:r>
            <a:r>
              <a:rPr lang="tr-TR" dirty="0" smtClean="0"/>
              <a:t> </a:t>
            </a:r>
            <a:r>
              <a:rPr lang="tr-TR" dirty="0" err="1" smtClean="0"/>
              <a:t>will</a:t>
            </a:r>
            <a:r>
              <a:rPr lang="tr-TR" dirty="0" smtClean="0"/>
              <a:t> </a:t>
            </a:r>
            <a:r>
              <a:rPr lang="tr-TR" dirty="0" err="1" smtClean="0"/>
              <a:t>move</a:t>
            </a:r>
            <a:r>
              <a:rPr lang="tr-TR" dirty="0" smtClean="0"/>
              <a:t> </a:t>
            </a:r>
            <a:r>
              <a:rPr lang="tr-TR" dirty="0" err="1" smtClean="0"/>
              <a:t>to</a:t>
            </a:r>
            <a:r>
              <a:rPr lang="tr-TR" dirty="0" smtClean="0"/>
              <a:t> the </a:t>
            </a:r>
            <a:r>
              <a:rPr lang="tr-TR" dirty="0" err="1" smtClean="0"/>
              <a:t>agree</a:t>
            </a:r>
            <a:r>
              <a:rPr lang="tr-TR" dirty="0" smtClean="0"/>
              <a:t> </a:t>
            </a:r>
            <a:r>
              <a:rPr lang="tr-TR" dirty="0" err="1" smtClean="0"/>
              <a:t>or</a:t>
            </a:r>
            <a:r>
              <a:rPr lang="tr-TR" dirty="0" smtClean="0"/>
              <a:t> </a:t>
            </a:r>
            <a:r>
              <a:rPr lang="tr-TR" dirty="0" err="1" smtClean="0"/>
              <a:t>disagree</a:t>
            </a:r>
            <a:r>
              <a:rPr lang="tr-TR" dirty="0" smtClean="0"/>
              <a:t> </a:t>
            </a:r>
            <a:r>
              <a:rPr lang="tr-TR" dirty="0" err="1" smtClean="0"/>
              <a:t>divided</a:t>
            </a:r>
            <a:r>
              <a:rPr lang="tr-TR" dirty="0" smtClean="0"/>
              <a:t> </a:t>
            </a:r>
            <a:r>
              <a:rPr lang="tr-TR" dirty="0" err="1" smtClean="0"/>
              <a:t>zone</a:t>
            </a:r>
            <a:r>
              <a:rPr lang="tr-TR" dirty="0" smtClean="0"/>
              <a:t>.</a:t>
            </a:r>
            <a:endParaRPr lang="tr-TR" dirty="0"/>
          </a:p>
        </p:txBody>
      </p:sp>
      <p:pic>
        <p:nvPicPr>
          <p:cNvPr id="3" name="Resim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78038" y="2208813"/>
            <a:ext cx="3754158" cy="2837445"/>
          </a:xfrm>
          <a:prstGeom prst="rect">
            <a:avLst/>
          </a:prstGeom>
        </p:spPr>
      </p:pic>
      <p:pic>
        <p:nvPicPr>
          <p:cNvPr id="7" name="Resim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86518" y="277961"/>
            <a:ext cx="2171825" cy="17009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82872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tr-TR" dirty="0" err="1" smtClean="0"/>
              <a:t>Sentence</a:t>
            </a:r>
            <a:r>
              <a:rPr lang="tr-TR" dirty="0" smtClean="0"/>
              <a:t> 1: </a:t>
            </a:r>
            <a:br>
              <a:rPr lang="tr-TR" dirty="0" smtClean="0"/>
            </a:br>
            <a:r>
              <a:rPr lang="tr-TR" dirty="0"/>
              <a:t/>
            </a:r>
            <a:br>
              <a:rPr lang="tr-TR" dirty="0"/>
            </a:br>
            <a:r>
              <a:rPr lang="tr-TR" sz="4400" dirty="0" smtClean="0"/>
              <a:t>Men </a:t>
            </a:r>
            <a:r>
              <a:rPr lang="tr-TR" sz="4400" dirty="0" err="1"/>
              <a:t>work</a:t>
            </a:r>
            <a:r>
              <a:rPr lang="tr-TR" sz="4400" dirty="0"/>
              <a:t> </a:t>
            </a:r>
            <a:r>
              <a:rPr lang="tr-TR" sz="4400" dirty="0" err="1" smtClean="0"/>
              <a:t>harder</a:t>
            </a:r>
            <a:r>
              <a:rPr lang="tr-TR" sz="4400" dirty="0" smtClean="0"/>
              <a:t> </a:t>
            </a:r>
            <a:r>
              <a:rPr lang="tr-TR" sz="4400" dirty="0" err="1" smtClean="0"/>
              <a:t>and</a:t>
            </a:r>
            <a:r>
              <a:rPr lang="tr-TR" sz="4400" dirty="0"/>
              <a:t> </a:t>
            </a:r>
            <a:r>
              <a:rPr lang="tr-TR" sz="4400" dirty="0" err="1" smtClean="0"/>
              <a:t>longer</a:t>
            </a:r>
            <a:r>
              <a:rPr lang="tr-TR" sz="4400" dirty="0" smtClean="0"/>
              <a:t> </a:t>
            </a:r>
            <a:r>
              <a:rPr lang="tr-TR" sz="4400" dirty="0" err="1" smtClean="0"/>
              <a:t>hours</a:t>
            </a:r>
            <a:r>
              <a:rPr lang="tr-TR" sz="4400" dirty="0" smtClean="0"/>
              <a:t> </a:t>
            </a:r>
            <a:r>
              <a:rPr lang="tr-TR" sz="4400" dirty="0" err="1"/>
              <a:t>than</a:t>
            </a:r>
            <a:r>
              <a:rPr lang="tr-TR" sz="4400" dirty="0"/>
              <a:t> </a:t>
            </a:r>
            <a:r>
              <a:rPr lang="tr-TR" sz="4400" dirty="0" err="1" smtClean="0"/>
              <a:t>women</a:t>
            </a:r>
            <a:r>
              <a:rPr lang="tr-TR" sz="4400" dirty="0" smtClean="0"/>
              <a:t>.</a:t>
            </a:r>
            <a:r>
              <a:rPr lang="tr-TR" dirty="0"/>
              <a:t/>
            </a:r>
            <a:br>
              <a:rPr lang="tr-TR" dirty="0"/>
            </a:br>
            <a:endParaRPr lang="tr-TR" dirty="0"/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8079" y="5649980"/>
            <a:ext cx="2149760" cy="1282191"/>
          </a:xfrm>
          <a:prstGeom prst="rect">
            <a:avLst/>
          </a:prstGeom>
        </p:spPr>
      </p:pic>
      <p:pic>
        <p:nvPicPr>
          <p:cNvPr id="6" name="Resim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78603" y="3342967"/>
            <a:ext cx="1879243" cy="2505657"/>
          </a:xfrm>
          <a:prstGeom prst="rect">
            <a:avLst/>
          </a:prstGeom>
        </p:spPr>
      </p:pic>
      <p:sp>
        <p:nvSpPr>
          <p:cNvPr id="8" name="Sağ Ok 7"/>
          <p:cNvSpPr/>
          <p:nvPr/>
        </p:nvSpPr>
        <p:spPr>
          <a:xfrm>
            <a:off x="8160775" y="4251666"/>
            <a:ext cx="2723536" cy="68825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dirty="0" smtClean="0"/>
              <a:t>DISAGREE</a:t>
            </a:r>
            <a:endParaRPr lang="tr-TR" dirty="0"/>
          </a:p>
        </p:txBody>
      </p:sp>
      <p:sp>
        <p:nvSpPr>
          <p:cNvPr id="9" name="Sol Ok 8"/>
          <p:cNvSpPr/>
          <p:nvPr/>
        </p:nvSpPr>
        <p:spPr>
          <a:xfrm>
            <a:off x="1710813" y="4251667"/>
            <a:ext cx="2764861" cy="688258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dirty="0" smtClean="0"/>
              <a:t>AGREE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4128207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tr-TR" dirty="0" err="1" smtClean="0"/>
              <a:t>Sentence</a:t>
            </a:r>
            <a:r>
              <a:rPr lang="tr-TR" dirty="0" smtClean="0"/>
              <a:t> 2: </a:t>
            </a:r>
            <a:br>
              <a:rPr lang="tr-TR" dirty="0" smtClean="0"/>
            </a:br>
            <a:r>
              <a:rPr lang="tr-TR" dirty="0" smtClean="0"/>
              <a:t/>
            </a:r>
            <a:br>
              <a:rPr lang="tr-TR" dirty="0" smtClean="0"/>
            </a:br>
            <a:r>
              <a:rPr lang="tr-TR" sz="4400" dirty="0" err="1" smtClean="0"/>
              <a:t>Boys</a:t>
            </a:r>
            <a:r>
              <a:rPr lang="tr-TR" sz="4400" dirty="0" smtClean="0"/>
              <a:t> </a:t>
            </a:r>
            <a:r>
              <a:rPr lang="tr-TR" sz="4400" dirty="0" err="1" smtClean="0"/>
              <a:t>are</a:t>
            </a:r>
            <a:r>
              <a:rPr lang="tr-TR" sz="4400" dirty="0" smtClean="0"/>
              <a:t> </a:t>
            </a:r>
            <a:r>
              <a:rPr lang="tr-TR" sz="4400" dirty="0" err="1"/>
              <a:t>better</a:t>
            </a:r>
            <a:r>
              <a:rPr lang="tr-TR" sz="4400" dirty="0"/>
              <a:t> </a:t>
            </a:r>
            <a:r>
              <a:rPr lang="tr-TR" sz="4400" dirty="0" err="1"/>
              <a:t>than</a:t>
            </a:r>
            <a:r>
              <a:rPr lang="tr-TR" sz="4400" dirty="0"/>
              <a:t> </a:t>
            </a:r>
            <a:r>
              <a:rPr lang="tr-TR" sz="4400" dirty="0" err="1" smtClean="0"/>
              <a:t>gırls</a:t>
            </a:r>
            <a:r>
              <a:rPr lang="tr-TR" sz="4400" dirty="0" smtClean="0"/>
              <a:t> </a:t>
            </a:r>
            <a:r>
              <a:rPr lang="tr-TR" sz="4400" dirty="0"/>
              <a:t>at </a:t>
            </a:r>
            <a:r>
              <a:rPr lang="tr-TR" sz="4400" dirty="0" err="1"/>
              <a:t>maths</a:t>
            </a:r>
            <a:r>
              <a:rPr lang="tr-TR" dirty="0"/>
              <a:t/>
            </a:r>
            <a:br>
              <a:rPr lang="tr-TR" dirty="0"/>
            </a:br>
            <a:endParaRPr lang="tr-TR" dirty="0"/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8079" y="5649980"/>
            <a:ext cx="2149760" cy="1282191"/>
          </a:xfrm>
          <a:prstGeom prst="rect">
            <a:avLst/>
          </a:prstGeom>
        </p:spPr>
      </p:pic>
      <p:pic>
        <p:nvPicPr>
          <p:cNvPr id="3" name="İçerik Yer Tutucusu 2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2200" y="2937847"/>
            <a:ext cx="4037278" cy="2712133"/>
          </a:xfrm>
        </p:spPr>
      </p:pic>
      <p:sp>
        <p:nvSpPr>
          <p:cNvPr id="6" name="Sol Ok 5"/>
          <p:cNvSpPr/>
          <p:nvPr/>
        </p:nvSpPr>
        <p:spPr>
          <a:xfrm>
            <a:off x="1710813" y="4251667"/>
            <a:ext cx="2764861" cy="688258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dirty="0" smtClean="0"/>
              <a:t>AGREE</a:t>
            </a:r>
            <a:endParaRPr lang="tr-TR" dirty="0"/>
          </a:p>
        </p:txBody>
      </p:sp>
      <p:sp>
        <p:nvSpPr>
          <p:cNvPr id="7" name="Sağ Ok 6"/>
          <p:cNvSpPr/>
          <p:nvPr/>
        </p:nvSpPr>
        <p:spPr>
          <a:xfrm>
            <a:off x="8170607" y="4245966"/>
            <a:ext cx="2723536" cy="68825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dirty="0" smtClean="0"/>
              <a:t>DISAGREE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2721791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tr-TR" dirty="0" err="1" smtClean="0"/>
              <a:t>Sentence</a:t>
            </a:r>
            <a:r>
              <a:rPr lang="tr-TR" dirty="0" smtClean="0"/>
              <a:t> 3: </a:t>
            </a:r>
            <a:br>
              <a:rPr lang="tr-TR" dirty="0" smtClean="0"/>
            </a:br>
            <a:r>
              <a:rPr lang="tr-TR" dirty="0"/>
              <a:t/>
            </a:r>
            <a:br>
              <a:rPr lang="tr-TR" dirty="0"/>
            </a:br>
            <a:r>
              <a:rPr lang="tr-TR" sz="4400" dirty="0" err="1" smtClean="0"/>
              <a:t>Gırls</a:t>
            </a:r>
            <a:r>
              <a:rPr lang="tr-TR" sz="4400" dirty="0" smtClean="0"/>
              <a:t> </a:t>
            </a:r>
            <a:r>
              <a:rPr lang="tr-TR" sz="4400" dirty="0"/>
              <a:t>do </a:t>
            </a:r>
            <a:r>
              <a:rPr lang="tr-TR" sz="4400" dirty="0" err="1"/>
              <a:t>better</a:t>
            </a:r>
            <a:r>
              <a:rPr lang="tr-TR" sz="4400" dirty="0"/>
              <a:t> at </a:t>
            </a:r>
            <a:r>
              <a:rPr lang="tr-TR" sz="4400" dirty="0" err="1"/>
              <a:t>school</a:t>
            </a:r>
            <a:r>
              <a:rPr lang="tr-TR" sz="4400" dirty="0"/>
              <a:t> </a:t>
            </a:r>
            <a:r>
              <a:rPr lang="tr-TR" sz="4400" dirty="0" err="1"/>
              <a:t>than</a:t>
            </a:r>
            <a:r>
              <a:rPr lang="tr-TR" sz="4400" dirty="0"/>
              <a:t> </a:t>
            </a:r>
            <a:r>
              <a:rPr lang="tr-TR" sz="4400" dirty="0" err="1" smtClean="0"/>
              <a:t>boys</a:t>
            </a:r>
            <a:r>
              <a:rPr lang="tr-TR" sz="4400" dirty="0" smtClean="0"/>
              <a:t>.</a:t>
            </a:r>
            <a:r>
              <a:rPr lang="tr-TR" dirty="0"/>
              <a:t/>
            </a:r>
            <a:br>
              <a:rPr lang="tr-TR" dirty="0"/>
            </a:br>
            <a:endParaRPr lang="tr-TR" dirty="0"/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8079" y="5649980"/>
            <a:ext cx="2149760" cy="1282191"/>
          </a:xfrm>
          <a:prstGeom prst="rect">
            <a:avLst/>
          </a:prstGeom>
        </p:spPr>
      </p:pic>
      <p:pic>
        <p:nvPicPr>
          <p:cNvPr id="3" name="İçerik Yer Tutucusu 2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5622" y="2620296"/>
            <a:ext cx="4207785" cy="3524865"/>
          </a:xfrm>
        </p:spPr>
      </p:pic>
      <p:sp>
        <p:nvSpPr>
          <p:cNvPr id="6" name="Sol Ok 5"/>
          <p:cNvSpPr/>
          <p:nvPr/>
        </p:nvSpPr>
        <p:spPr>
          <a:xfrm>
            <a:off x="1251678" y="4133680"/>
            <a:ext cx="2764861" cy="688258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dirty="0" smtClean="0"/>
              <a:t>AGREE</a:t>
            </a:r>
            <a:endParaRPr lang="tr-TR" dirty="0"/>
          </a:p>
        </p:txBody>
      </p:sp>
      <p:sp>
        <p:nvSpPr>
          <p:cNvPr id="7" name="Sağ Ok 6"/>
          <p:cNvSpPr/>
          <p:nvPr/>
        </p:nvSpPr>
        <p:spPr>
          <a:xfrm>
            <a:off x="8706464" y="4133680"/>
            <a:ext cx="2723536" cy="68825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dirty="0" smtClean="0"/>
              <a:t>DISAGREE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7306715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tr-TR" dirty="0" err="1" smtClean="0"/>
              <a:t>Answer</a:t>
            </a:r>
            <a:endParaRPr lang="tr-TR" dirty="0"/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8079" y="5649980"/>
            <a:ext cx="2149760" cy="1282191"/>
          </a:xfrm>
          <a:prstGeom prst="rect">
            <a:avLst/>
          </a:prstGeom>
        </p:spPr>
      </p:pic>
      <p:sp>
        <p:nvSpPr>
          <p:cNvPr id="5" name="İçerik Yer Tutucusu 4"/>
          <p:cNvSpPr>
            <a:spLocks noGrp="1"/>
          </p:cNvSpPr>
          <p:nvPr>
            <p:ph idx="1"/>
          </p:nvPr>
        </p:nvSpPr>
        <p:spPr>
          <a:xfrm>
            <a:off x="1251678" y="2286001"/>
            <a:ext cx="5333982" cy="3593591"/>
          </a:xfrm>
        </p:spPr>
        <p:txBody>
          <a:bodyPr/>
          <a:lstStyle/>
          <a:p>
            <a:r>
              <a:rPr lang="tr-TR" dirty="0" smtClean="0"/>
              <a:t>The doctor is the MOTHER of the boy.</a:t>
            </a:r>
          </a:p>
          <a:p>
            <a:endParaRPr lang="tr-TR" dirty="0"/>
          </a:p>
          <a:p>
            <a:r>
              <a:rPr lang="tr-TR" dirty="0" err="1" smtClean="0"/>
              <a:t>She</a:t>
            </a:r>
            <a:r>
              <a:rPr lang="tr-TR" dirty="0" smtClean="0"/>
              <a:t> is a WOMAN.</a:t>
            </a:r>
          </a:p>
          <a:p>
            <a:endParaRPr lang="tr-TR" dirty="0"/>
          </a:p>
          <a:p>
            <a:r>
              <a:rPr lang="tr-TR" dirty="0" err="1" smtClean="0"/>
              <a:t>What</a:t>
            </a:r>
            <a:r>
              <a:rPr lang="tr-TR" dirty="0" smtClean="0"/>
              <a:t> is the </a:t>
            </a:r>
            <a:r>
              <a:rPr lang="tr-TR" dirty="0" err="1" smtClean="0"/>
              <a:t>reason</a:t>
            </a:r>
            <a:r>
              <a:rPr lang="tr-TR" dirty="0" smtClean="0"/>
              <a:t> </a:t>
            </a:r>
            <a:r>
              <a:rPr lang="tr-TR" dirty="0" err="1" smtClean="0"/>
              <a:t>behind</a:t>
            </a:r>
            <a:r>
              <a:rPr lang="tr-TR" dirty="0" smtClean="0"/>
              <a:t> </a:t>
            </a:r>
            <a:r>
              <a:rPr lang="tr-TR" dirty="0" err="1" smtClean="0"/>
              <a:t>that</a:t>
            </a:r>
            <a:r>
              <a:rPr lang="tr-TR" dirty="0" smtClean="0"/>
              <a:t> </a:t>
            </a:r>
            <a:r>
              <a:rPr lang="tr-TR" dirty="0" err="1" smtClean="0"/>
              <a:t>you</a:t>
            </a:r>
            <a:r>
              <a:rPr lang="tr-TR" dirty="0" smtClean="0"/>
              <a:t> </a:t>
            </a:r>
            <a:r>
              <a:rPr lang="tr-TR" dirty="0" err="1" smtClean="0"/>
              <a:t>are</a:t>
            </a:r>
            <a:r>
              <a:rPr lang="tr-TR" dirty="0" smtClean="0"/>
              <a:t> </a:t>
            </a:r>
            <a:r>
              <a:rPr lang="tr-TR" dirty="0" err="1" smtClean="0"/>
              <a:t>confused</a:t>
            </a:r>
            <a:r>
              <a:rPr lang="tr-TR" dirty="0" smtClean="0"/>
              <a:t> </a:t>
            </a:r>
            <a:r>
              <a:rPr lang="tr-TR" dirty="0" err="1" smtClean="0"/>
              <a:t>or</a:t>
            </a:r>
            <a:r>
              <a:rPr lang="tr-TR" dirty="0" smtClean="0"/>
              <a:t> not </a:t>
            </a:r>
            <a:r>
              <a:rPr lang="tr-TR" dirty="0" err="1" smtClean="0"/>
              <a:t>able</a:t>
            </a:r>
            <a:r>
              <a:rPr lang="tr-TR" dirty="0" smtClean="0"/>
              <a:t> </a:t>
            </a:r>
            <a:r>
              <a:rPr lang="tr-TR" dirty="0" err="1" smtClean="0"/>
              <a:t>to</a:t>
            </a:r>
            <a:r>
              <a:rPr lang="tr-TR" dirty="0" smtClean="0"/>
              <a:t> </a:t>
            </a:r>
            <a:r>
              <a:rPr lang="tr-TR" dirty="0" err="1" smtClean="0"/>
              <a:t>reply</a:t>
            </a:r>
            <a:r>
              <a:rPr lang="tr-TR" dirty="0" smtClean="0"/>
              <a:t> it </a:t>
            </a:r>
            <a:r>
              <a:rPr lang="tr-TR" dirty="0" err="1" smtClean="0"/>
              <a:t>correctly</a:t>
            </a:r>
            <a:r>
              <a:rPr lang="tr-TR" dirty="0" smtClean="0"/>
              <a:t>?</a:t>
            </a:r>
            <a:endParaRPr lang="tr-TR" dirty="0"/>
          </a:p>
        </p:txBody>
      </p:sp>
      <p:pic>
        <p:nvPicPr>
          <p:cNvPr id="3" name="Resim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5660" y="2286001"/>
            <a:ext cx="4953392" cy="26121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71529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p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tr-TR" dirty="0" err="1" smtClean="0"/>
              <a:t>Sentence</a:t>
            </a:r>
            <a:r>
              <a:rPr lang="tr-TR" dirty="0" smtClean="0"/>
              <a:t> 4: </a:t>
            </a:r>
            <a:br>
              <a:rPr lang="tr-TR" dirty="0" smtClean="0"/>
            </a:br>
            <a:r>
              <a:rPr lang="tr-TR" dirty="0" smtClean="0"/>
              <a:t/>
            </a:r>
            <a:br>
              <a:rPr lang="tr-TR" dirty="0" smtClean="0"/>
            </a:br>
            <a:r>
              <a:rPr lang="tr-TR" sz="4400" dirty="0" err="1" smtClean="0"/>
              <a:t>There</a:t>
            </a:r>
            <a:r>
              <a:rPr lang="tr-TR" sz="4400" dirty="0" smtClean="0"/>
              <a:t> </a:t>
            </a:r>
            <a:r>
              <a:rPr lang="tr-TR" sz="4400" dirty="0" err="1"/>
              <a:t>are</a:t>
            </a:r>
            <a:r>
              <a:rPr lang="tr-TR" sz="4400" dirty="0"/>
              <a:t> </a:t>
            </a:r>
            <a:r>
              <a:rPr lang="tr-TR" sz="4400" dirty="0" err="1"/>
              <a:t>some</a:t>
            </a:r>
            <a:r>
              <a:rPr lang="tr-TR" sz="4400" dirty="0"/>
              <a:t> </a:t>
            </a:r>
            <a:r>
              <a:rPr lang="tr-TR" sz="4400" dirty="0" err="1"/>
              <a:t>jobs</a:t>
            </a:r>
            <a:r>
              <a:rPr lang="tr-TR" sz="4400" dirty="0"/>
              <a:t> </a:t>
            </a:r>
            <a:r>
              <a:rPr lang="tr-TR" sz="4400" dirty="0" err="1"/>
              <a:t>that</a:t>
            </a:r>
            <a:r>
              <a:rPr lang="tr-TR" sz="4400" dirty="0"/>
              <a:t> </a:t>
            </a:r>
            <a:r>
              <a:rPr lang="tr-TR" sz="4400" dirty="0" err="1"/>
              <a:t>women</a:t>
            </a:r>
            <a:r>
              <a:rPr lang="tr-TR" sz="4400" dirty="0"/>
              <a:t> </a:t>
            </a:r>
            <a:r>
              <a:rPr lang="tr-TR" sz="4400" dirty="0" err="1"/>
              <a:t>are</a:t>
            </a:r>
            <a:r>
              <a:rPr lang="tr-TR" sz="4400" dirty="0"/>
              <a:t> not </a:t>
            </a:r>
            <a:r>
              <a:rPr lang="tr-TR" sz="4400" dirty="0" err="1"/>
              <a:t>able</a:t>
            </a:r>
            <a:r>
              <a:rPr lang="tr-TR" sz="4400" dirty="0"/>
              <a:t> </a:t>
            </a:r>
            <a:r>
              <a:rPr lang="tr-TR" sz="4400" dirty="0" err="1"/>
              <a:t>to</a:t>
            </a:r>
            <a:r>
              <a:rPr lang="tr-TR" sz="4400" dirty="0"/>
              <a:t> </a:t>
            </a:r>
            <a:r>
              <a:rPr lang="tr-TR" sz="4400" dirty="0" smtClean="0"/>
              <a:t>do.</a:t>
            </a:r>
            <a:r>
              <a:rPr lang="tr-TR" dirty="0"/>
              <a:t/>
            </a:r>
            <a:br>
              <a:rPr lang="tr-TR" dirty="0"/>
            </a:br>
            <a:endParaRPr lang="tr-TR" dirty="0"/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8079" y="5649980"/>
            <a:ext cx="2149760" cy="1282191"/>
          </a:xfrm>
          <a:prstGeom prst="rect">
            <a:avLst/>
          </a:prstGeom>
        </p:spPr>
      </p:pic>
      <p:pic>
        <p:nvPicPr>
          <p:cNvPr id="8" name="Resim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34633" y="3175819"/>
            <a:ext cx="4012412" cy="2672266"/>
          </a:xfrm>
          <a:prstGeom prst="rect">
            <a:avLst/>
          </a:prstGeom>
        </p:spPr>
      </p:pic>
      <p:sp>
        <p:nvSpPr>
          <p:cNvPr id="9" name="Sol Ok 8"/>
          <p:cNvSpPr/>
          <p:nvPr/>
        </p:nvSpPr>
        <p:spPr>
          <a:xfrm>
            <a:off x="1251678" y="4133680"/>
            <a:ext cx="2764861" cy="688258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dirty="0" smtClean="0"/>
              <a:t>AGREE</a:t>
            </a:r>
            <a:endParaRPr lang="tr-TR" dirty="0"/>
          </a:p>
        </p:txBody>
      </p:sp>
      <p:sp>
        <p:nvSpPr>
          <p:cNvPr id="10" name="Sağ Ok 9"/>
          <p:cNvSpPr/>
          <p:nvPr/>
        </p:nvSpPr>
        <p:spPr>
          <a:xfrm>
            <a:off x="8706464" y="4133680"/>
            <a:ext cx="2723536" cy="68825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dirty="0" smtClean="0"/>
              <a:t>DISAGREE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7738482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tr-TR" dirty="0" err="1" smtClean="0"/>
              <a:t>Sentence</a:t>
            </a:r>
            <a:r>
              <a:rPr lang="tr-TR" dirty="0" smtClean="0"/>
              <a:t> 5: </a:t>
            </a:r>
            <a:br>
              <a:rPr lang="tr-TR" dirty="0" smtClean="0"/>
            </a:br>
            <a:r>
              <a:rPr lang="tr-TR" dirty="0"/>
              <a:t/>
            </a:r>
            <a:br>
              <a:rPr lang="tr-TR" dirty="0"/>
            </a:br>
            <a:r>
              <a:rPr lang="tr-TR" sz="4400" dirty="0" err="1" smtClean="0"/>
              <a:t>We</a:t>
            </a:r>
            <a:r>
              <a:rPr lang="tr-TR" sz="4400" dirty="0" smtClean="0"/>
              <a:t> </a:t>
            </a:r>
            <a:r>
              <a:rPr lang="tr-TR" sz="4400" dirty="0" err="1" smtClean="0"/>
              <a:t>lıve</a:t>
            </a:r>
            <a:r>
              <a:rPr lang="tr-TR" sz="4400" dirty="0" smtClean="0"/>
              <a:t> </a:t>
            </a:r>
            <a:r>
              <a:rPr lang="tr-TR" sz="4400" dirty="0" err="1"/>
              <a:t>ı</a:t>
            </a:r>
            <a:r>
              <a:rPr lang="tr-TR" sz="4400" dirty="0" err="1" smtClean="0"/>
              <a:t>n</a:t>
            </a:r>
            <a:r>
              <a:rPr lang="tr-TR" sz="4400" dirty="0" smtClean="0"/>
              <a:t> </a:t>
            </a:r>
            <a:r>
              <a:rPr lang="tr-TR" sz="4400" dirty="0"/>
              <a:t>the World </a:t>
            </a:r>
            <a:r>
              <a:rPr lang="tr-TR" sz="4400" dirty="0" err="1" smtClean="0"/>
              <a:t>whıch</a:t>
            </a:r>
            <a:r>
              <a:rPr lang="tr-TR" sz="4400" dirty="0" smtClean="0"/>
              <a:t> </a:t>
            </a:r>
            <a:r>
              <a:rPr lang="tr-TR" sz="4400" dirty="0" err="1"/>
              <a:t>women</a:t>
            </a:r>
            <a:r>
              <a:rPr lang="tr-TR" sz="4400" dirty="0"/>
              <a:t> </a:t>
            </a:r>
            <a:r>
              <a:rPr lang="tr-TR" sz="4400" dirty="0" err="1"/>
              <a:t>and</a:t>
            </a:r>
            <a:r>
              <a:rPr lang="tr-TR" sz="4400" dirty="0"/>
              <a:t> men </a:t>
            </a:r>
            <a:r>
              <a:rPr lang="tr-TR" sz="4400" dirty="0" err="1"/>
              <a:t>are</a:t>
            </a:r>
            <a:r>
              <a:rPr lang="tr-TR" sz="4400" dirty="0"/>
              <a:t> </a:t>
            </a:r>
            <a:r>
              <a:rPr lang="tr-TR" sz="4400" dirty="0" err="1"/>
              <a:t>equal</a:t>
            </a:r>
            <a:r>
              <a:rPr lang="tr-TR" sz="4400" dirty="0"/>
              <a:t> </a:t>
            </a:r>
            <a:r>
              <a:rPr lang="tr-TR" sz="4400" dirty="0" err="1" smtClean="0"/>
              <a:t>ın</a:t>
            </a:r>
            <a:r>
              <a:rPr lang="tr-TR" sz="4400" dirty="0" smtClean="0"/>
              <a:t> </a:t>
            </a:r>
            <a:r>
              <a:rPr lang="tr-TR" sz="4400" dirty="0" err="1"/>
              <a:t>most</a:t>
            </a:r>
            <a:r>
              <a:rPr lang="tr-TR" sz="4400" dirty="0"/>
              <a:t> of </a:t>
            </a:r>
            <a:r>
              <a:rPr lang="tr-TR" sz="4400" dirty="0" err="1" smtClean="0"/>
              <a:t>fıelds</a:t>
            </a:r>
            <a:r>
              <a:rPr lang="tr-TR" sz="4400" dirty="0" smtClean="0"/>
              <a:t> </a:t>
            </a:r>
            <a:r>
              <a:rPr lang="tr-TR" sz="4400" dirty="0"/>
              <a:t>( </a:t>
            </a:r>
            <a:r>
              <a:rPr lang="tr-TR" sz="4400" dirty="0" err="1"/>
              <a:t>work</a:t>
            </a:r>
            <a:r>
              <a:rPr lang="tr-TR" sz="4400" dirty="0"/>
              <a:t>, </a:t>
            </a:r>
            <a:r>
              <a:rPr lang="tr-TR" sz="4400" dirty="0" err="1" smtClean="0"/>
              <a:t>educatıon</a:t>
            </a:r>
            <a:r>
              <a:rPr lang="tr-TR" sz="4400" dirty="0"/>
              <a:t>, </a:t>
            </a:r>
            <a:r>
              <a:rPr lang="tr-TR" sz="4400" dirty="0" err="1"/>
              <a:t>housework</a:t>
            </a:r>
            <a:r>
              <a:rPr lang="tr-TR" sz="4400" dirty="0"/>
              <a:t>)</a:t>
            </a:r>
            <a:br>
              <a:rPr lang="tr-TR" sz="4400" dirty="0"/>
            </a:br>
            <a:endParaRPr lang="tr-TR" sz="4400" dirty="0"/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8079" y="5649980"/>
            <a:ext cx="2149760" cy="1282191"/>
          </a:xfrm>
          <a:prstGeom prst="rect">
            <a:avLst/>
          </a:prstGeom>
        </p:spPr>
      </p:pic>
      <p:pic>
        <p:nvPicPr>
          <p:cNvPr id="3" name="İçerik Yer Tutucusu 2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0684" y="3591440"/>
            <a:ext cx="3692170" cy="2425902"/>
          </a:xfrm>
        </p:spPr>
      </p:pic>
      <p:sp>
        <p:nvSpPr>
          <p:cNvPr id="6" name="Sol Ok 5"/>
          <p:cNvSpPr/>
          <p:nvPr/>
        </p:nvSpPr>
        <p:spPr>
          <a:xfrm>
            <a:off x="1251678" y="4133680"/>
            <a:ext cx="2764861" cy="688258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dirty="0" smtClean="0"/>
              <a:t>AGREE</a:t>
            </a:r>
            <a:endParaRPr lang="tr-TR" dirty="0"/>
          </a:p>
        </p:txBody>
      </p:sp>
      <p:sp>
        <p:nvSpPr>
          <p:cNvPr id="7" name="Sağ Ok 6"/>
          <p:cNvSpPr/>
          <p:nvPr/>
        </p:nvSpPr>
        <p:spPr>
          <a:xfrm>
            <a:off x="8706464" y="4133680"/>
            <a:ext cx="2723536" cy="68825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dirty="0" smtClean="0"/>
              <a:t>DISAGREE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3917499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err="1" smtClean="0"/>
              <a:t>Let’s</a:t>
            </a:r>
            <a:r>
              <a:rPr lang="tr-TR" dirty="0" smtClean="0"/>
              <a:t> </a:t>
            </a:r>
            <a:r>
              <a:rPr lang="tr-TR" dirty="0" err="1" smtClean="0"/>
              <a:t>dıscuss</a:t>
            </a:r>
            <a:endParaRPr lang="tr-TR" dirty="0"/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8079" y="5649980"/>
            <a:ext cx="2149760" cy="1282191"/>
          </a:xfrm>
          <a:prstGeom prst="rect">
            <a:avLst/>
          </a:prstGeom>
        </p:spPr>
      </p:pic>
      <p:pic>
        <p:nvPicPr>
          <p:cNvPr id="3" name="İçerik Yer Tutucusu 2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0474" y="811810"/>
            <a:ext cx="5569526" cy="5569526"/>
          </a:xfrm>
        </p:spPr>
      </p:pic>
      <p:sp>
        <p:nvSpPr>
          <p:cNvPr id="6" name="Metin kutusu 5"/>
          <p:cNvSpPr txBox="1"/>
          <p:nvPr/>
        </p:nvSpPr>
        <p:spPr>
          <a:xfrm>
            <a:off x="1466847" y="1948872"/>
            <a:ext cx="4178459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 err="1" smtClean="0"/>
              <a:t>Let’s</a:t>
            </a:r>
            <a:r>
              <a:rPr lang="tr-TR" dirty="0" smtClean="0"/>
              <a:t> </a:t>
            </a:r>
            <a:r>
              <a:rPr lang="tr-TR" dirty="0" err="1" smtClean="0"/>
              <a:t>look</a:t>
            </a:r>
            <a:r>
              <a:rPr lang="tr-TR" dirty="0" smtClean="0"/>
              <a:t> at </a:t>
            </a:r>
            <a:r>
              <a:rPr lang="tr-TR" dirty="0" err="1" smtClean="0"/>
              <a:t>the</a:t>
            </a:r>
            <a:r>
              <a:rPr lang="tr-TR" dirty="0" smtClean="0"/>
              <a:t> </a:t>
            </a:r>
            <a:r>
              <a:rPr lang="tr-TR" dirty="0" err="1" smtClean="0"/>
              <a:t>sentence</a:t>
            </a:r>
            <a:r>
              <a:rPr lang="tr-TR" dirty="0" smtClean="0"/>
              <a:t> </a:t>
            </a:r>
            <a:r>
              <a:rPr lang="tr-TR" dirty="0" err="1" smtClean="0"/>
              <a:t>you</a:t>
            </a:r>
            <a:r>
              <a:rPr lang="tr-TR" dirty="0" smtClean="0"/>
              <a:t> </a:t>
            </a:r>
            <a:r>
              <a:rPr lang="tr-TR" dirty="0" err="1" smtClean="0"/>
              <a:t>replied</a:t>
            </a:r>
            <a:r>
              <a:rPr lang="tr-TR" dirty="0" smtClean="0"/>
              <a:t>.</a:t>
            </a:r>
          </a:p>
          <a:p>
            <a:endParaRPr lang="tr-TR" dirty="0"/>
          </a:p>
          <a:p>
            <a:r>
              <a:rPr lang="tr-TR" dirty="0" smtClean="0"/>
              <a:t>«Men </a:t>
            </a:r>
            <a:r>
              <a:rPr lang="tr-TR" dirty="0" err="1"/>
              <a:t>work</a:t>
            </a:r>
            <a:r>
              <a:rPr lang="tr-TR" dirty="0"/>
              <a:t> </a:t>
            </a:r>
            <a:r>
              <a:rPr lang="tr-TR" dirty="0" err="1"/>
              <a:t>harder</a:t>
            </a:r>
            <a:r>
              <a:rPr lang="tr-TR" dirty="0"/>
              <a:t> </a:t>
            </a:r>
            <a:r>
              <a:rPr lang="tr-TR" dirty="0" err="1"/>
              <a:t>and</a:t>
            </a:r>
            <a:r>
              <a:rPr lang="tr-TR" dirty="0"/>
              <a:t> </a:t>
            </a:r>
            <a:r>
              <a:rPr lang="tr-TR" dirty="0" err="1"/>
              <a:t>longer</a:t>
            </a:r>
            <a:r>
              <a:rPr lang="tr-TR" dirty="0"/>
              <a:t> </a:t>
            </a:r>
            <a:r>
              <a:rPr lang="tr-TR" dirty="0" err="1"/>
              <a:t>than</a:t>
            </a:r>
            <a:r>
              <a:rPr lang="tr-TR" dirty="0"/>
              <a:t> </a:t>
            </a:r>
            <a:r>
              <a:rPr lang="tr-TR" dirty="0" err="1"/>
              <a:t>women</a:t>
            </a:r>
            <a:r>
              <a:rPr lang="tr-TR" dirty="0" smtClean="0"/>
              <a:t>.»</a:t>
            </a:r>
          </a:p>
          <a:p>
            <a:endParaRPr lang="tr-TR" dirty="0"/>
          </a:p>
          <a:p>
            <a:r>
              <a:rPr lang="tr-TR" dirty="0" err="1" smtClean="0"/>
              <a:t>This</a:t>
            </a:r>
            <a:r>
              <a:rPr lang="tr-TR" dirty="0" smtClean="0"/>
              <a:t> </a:t>
            </a:r>
            <a:r>
              <a:rPr lang="tr-TR" dirty="0" err="1" smtClean="0"/>
              <a:t>graph</a:t>
            </a:r>
            <a:r>
              <a:rPr lang="tr-TR" dirty="0" smtClean="0"/>
              <a:t> </a:t>
            </a:r>
            <a:r>
              <a:rPr lang="tr-TR" dirty="0" err="1" smtClean="0"/>
              <a:t>shows</a:t>
            </a:r>
            <a:r>
              <a:rPr lang="tr-TR" dirty="0" smtClean="0"/>
              <a:t> </a:t>
            </a:r>
            <a:r>
              <a:rPr lang="tr-TR" dirty="0" err="1" smtClean="0"/>
              <a:t>the</a:t>
            </a:r>
            <a:r>
              <a:rPr lang="tr-TR" dirty="0" smtClean="0"/>
              <a:t> </a:t>
            </a:r>
            <a:r>
              <a:rPr lang="tr-TR" b="1" dirty="0" err="1" smtClean="0">
                <a:solidFill>
                  <a:srgbClr val="FF0000"/>
                </a:solidFill>
              </a:rPr>
              <a:t>domestic</a:t>
            </a:r>
            <a:r>
              <a:rPr lang="tr-TR" b="1" dirty="0" smtClean="0">
                <a:solidFill>
                  <a:srgbClr val="FF0000"/>
                </a:solidFill>
              </a:rPr>
              <a:t> </a:t>
            </a:r>
            <a:r>
              <a:rPr lang="tr-TR" b="1" dirty="0" err="1" smtClean="0">
                <a:solidFill>
                  <a:srgbClr val="FF0000"/>
                </a:solidFill>
              </a:rPr>
              <a:t>work</a:t>
            </a:r>
            <a:r>
              <a:rPr lang="tr-TR" dirty="0" smtClean="0"/>
              <a:t> done </a:t>
            </a:r>
            <a:r>
              <a:rPr lang="tr-TR" dirty="0" err="1" smtClean="0"/>
              <a:t>by</a:t>
            </a:r>
            <a:r>
              <a:rPr lang="tr-TR" dirty="0" smtClean="0"/>
              <a:t> </a:t>
            </a:r>
            <a:r>
              <a:rPr lang="tr-TR" dirty="0" err="1" smtClean="0"/>
              <a:t>female</a:t>
            </a:r>
            <a:r>
              <a:rPr lang="tr-TR" dirty="0" smtClean="0"/>
              <a:t> </a:t>
            </a:r>
            <a:r>
              <a:rPr lang="tr-TR" dirty="0" err="1" smtClean="0"/>
              <a:t>and</a:t>
            </a:r>
            <a:r>
              <a:rPr lang="tr-TR" dirty="0" smtClean="0"/>
              <a:t> </a:t>
            </a:r>
            <a:r>
              <a:rPr lang="tr-TR" dirty="0" err="1" smtClean="0"/>
              <a:t>males</a:t>
            </a:r>
            <a:r>
              <a:rPr lang="tr-TR" dirty="0" smtClean="0"/>
              <a:t>.</a:t>
            </a:r>
            <a:r>
              <a:rPr lang="tr-TR" dirty="0"/>
              <a:t/>
            </a:r>
            <a:br>
              <a:rPr lang="tr-TR" dirty="0"/>
            </a:br>
            <a:endParaRPr lang="tr-TR" dirty="0" smtClean="0"/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9359331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err="1" smtClean="0"/>
              <a:t>Let’s</a:t>
            </a:r>
            <a:r>
              <a:rPr lang="tr-TR" dirty="0" smtClean="0"/>
              <a:t> </a:t>
            </a:r>
            <a:r>
              <a:rPr lang="tr-TR" dirty="0" err="1" smtClean="0"/>
              <a:t>dıscuss</a:t>
            </a:r>
            <a:endParaRPr lang="tr-TR" dirty="0"/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8079" y="5649980"/>
            <a:ext cx="2149760" cy="1282191"/>
          </a:xfrm>
          <a:prstGeom prst="rect">
            <a:avLst/>
          </a:prstGeom>
        </p:spPr>
      </p:pic>
      <p:pic>
        <p:nvPicPr>
          <p:cNvPr id="6" name="İçerik Yer Tutucusu 5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64621" y="600766"/>
            <a:ext cx="5865379" cy="5865379"/>
          </a:xfrm>
        </p:spPr>
      </p:pic>
      <p:sp>
        <p:nvSpPr>
          <p:cNvPr id="7" name="Metin kutusu 6"/>
          <p:cNvSpPr txBox="1"/>
          <p:nvPr/>
        </p:nvSpPr>
        <p:spPr>
          <a:xfrm>
            <a:off x="970826" y="2189018"/>
            <a:ext cx="487464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 err="1" smtClean="0"/>
              <a:t>Let’s</a:t>
            </a:r>
            <a:r>
              <a:rPr lang="tr-TR" dirty="0" smtClean="0"/>
              <a:t> </a:t>
            </a:r>
            <a:r>
              <a:rPr lang="tr-TR" dirty="0" err="1" smtClean="0"/>
              <a:t>look</a:t>
            </a:r>
            <a:r>
              <a:rPr lang="tr-TR" dirty="0" smtClean="0"/>
              <a:t> at </a:t>
            </a:r>
            <a:r>
              <a:rPr lang="tr-TR" dirty="0" err="1" smtClean="0"/>
              <a:t>the</a:t>
            </a:r>
            <a:r>
              <a:rPr lang="tr-TR" dirty="0" smtClean="0"/>
              <a:t> </a:t>
            </a:r>
            <a:r>
              <a:rPr lang="tr-TR" dirty="0" err="1" smtClean="0"/>
              <a:t>sentence</a:t>
            </a:r>
            <a:r>
              <a:rPr lang="tr-TR" dirty="0" smtClean="0"/>
              <a:t> </a:t>
            </a:r>
            <a:r>
              <a:rPr lang="tr-TR" dirty="0" err="1" smtClean="0"/>
              <a:t>you</a:t>
            </a:r>
            <a:r>
              <a:rPr lang="tr-TR" dirty="0" smtClean="0"/>
              <a:t> </a:t>
            </a:r>
            <a:r>
              <a:rPr lang="tr-TR" dirty="0" err="1" smtClean="0"/>
              <a:t>replied</a:t>
            </a:r>
            <a:r>
              <a:rPr lang="tr-TR" dirty="0" smtClean="0"/>
              <a:t>.</a:t>
            </a:r>
          </a:p>
          <a:p>
            <a:endParaRPr lang="tr-TR" dirty="0"/>
          </a:p>
          <a:p>
            <a:r>
              <a:rPr lang="tr-TR" dirty="0" smtClean="0"/>
              <a:t>«Men </a:t>
            </a:r>
            <a:r>
              <a:rPr lang="tr-TR" dirty="0" err="1"/>
              <a:t>work</a:t>
            </a:r>
            <a:r>
              <a:rPr lang="tr-TR" dirty="0"/>
              <a:t> </a:t>
            </a:r>
            <a:r>
              <a:rPr lang="tr-TR" dirty="0" err="1"/>
              <a:t>harder</a:t>
            </a:r>
            <a:r>
              <a:rPr lang="tr-TR" dirty="0"/>
              <a:t> </a:t>
            </a:r>
            <a:r>
              <a:rPr lang="tr-TR" dirty="0" err="1"/>
              <a:t>and</a:t>
            </a:r>
            <a:r>
              <a:rPr lang="tr-TR" dirty="0"/>
              <a:t> </a:t>
            </a:r>
            <a:r>
              <a:rPr lang="tr-TR" dirty="0" err="1"/>
              <a:t>longer</a:t>
            </a:r>
            <a:r>
              <a:rPr lang="tr-TR" dirty="0"/>
              <a:t> </a:t>
            </a:r>
            <a:r>
              <a:rPr lang="tr-TR" dirty="0" err="1"/>
              <a:t>than</a:t>
            </a:r>
            <a:r>
              <a:rPr lang="tr-TR" dirty="0"/>
              <a:t> </a:t>
            </a:r>
            <a:r>
              <a:rPr lang="tr-TR" dirty="0" err="1"/>
              <a:t>women</a:t>
            </a:r>
            <a:r>
              <a:rPr lang="tr-TR" dirty="0" smtClean="0"/>
              <a:t>.»</a:t>
            </a:r>
          </a:p>
          <a:p>
            <a:endParaRPr lang="tr-TR" dirty="0"/>
          </a:p>
          <a:p>
            <a:r>
              <a:rPr lang="tr-TR" dirty="0" err="1" smtClean="0"/>
              <a:t>This</a:t>
            </a:r>
            <a:r>
              <a:rPr lang="tr-TR" dirty="0" smtClean="0"/>
              <a:t> </a:t>
            </a:r>
            <a:r>
              <a:rPr lang="tr-TR" dirty="0" err="1" smtClean="0"/>
              <a:t>graph</a:t>
            </a:r>
            <a:r>
              <a:rPr lang="tr-TR" dirty="0" smtClean="0"/>
              <a:t> </a:t>
            </a:r>
            <a:r>
              <a:rPr lang="tr-TR" dirty="0" err="1" smtClean="0"/>
              <a:t>shows</a:t>
            </a:r>
            <a:r>
              <a:rPr lang="tr-TR" dirty="0" smtClean="0"/>
              <a:t> </a:t>
            </a:r>
            <a:r>
              <a:rPr lang="tr-TR" dirty="0" err="1" smtClean="0"/>
              <a:t>the</a:t>
            </a:r>
            <a:r>
              <a:rPr lang="tr-TR" dirty="0" smtClean="0"/>
              <a:t> </a:t>
            </a:r>
            <a:r>
              <a:rPr lang="tr-TR" b="1" dirty="0" err="1" smtClean="0">
                <a:solidFill>
                  <a:srgbClr val="FF0000"/>
                </a:solidFill>
              </a:rPr>
              <a:t>domestic</a:t>
            </a:r>
            <a:r>
              <a:rPr lang="tr-TR" b="1" dirty="0" smtClean="0">
                <a:solidFill>
                  <a:srgbClr val="FF0000"/>
                </a:solidFill>
              </a:rPr>
              <a:t> + </a:t>
            </a:r>
            <a:r>
              <a:rPr lang="tr-TR" b="1" dirty="0" err="1" smtClean="0">
                <a:solidFill>
                  <a:srgbClr val="FF0000"/>
                </a:solidFill>
              </a:rPr>
              <a:t>professional</a:t>
            </a:r>
            <a:r>
              <a:rPr lang="tr-TR" b="1" dirty="0" smtClean="0">
                <a:solidFill>
                  <a:srgbClr val="FF0000"/>
                </a:solidFill>
              </a:rPr>
              <a:t> </a:t>
            </a:r>
            <a:r>
              <a:rPr lang="tr-TR" dirty="0" err="1" smtClean="0"/>
              <a:t>work</a:t>
            </a:r>
            <a:r>
              <a:rPr lang="tr-TR" dirty="0" smtClean="0"/>
              <a:t> done </a:t>
            </a:r>
            <a:r>
              <a:rPr lang="tr-TR" dirty="0" err="1" smtClean="0"/>
              <a:t>by</a:t>
            </a:r>
            <a:r>
              <a:rPr lang="tr-TR" dirty="0" smtClean="0"/>
              <a:t> </a:t>
            </a:r>
            <a:r>
              <a:rPr lang="tr-TR" dirty="0" err="1" smtClean="0"/>
              <a:t>female</a:t>
            </a:r>
            <a:r>
              <a:rPr lang="tr-TR" dirty="0" smtClean="0"/>
              <a:t> </a:t>
            </a:r>
            <a:r>
              <a:rPr lang="tr-TR" dirty="0" err="1" smtClean="0"/>
              <a:t>and</a:t>
            </a:r>
            <a:r>
              <a:rPr lang="tr-TR" dirty="0" smtClean="0"/>
              <a:t> </a:t>
            </a:r>
            <a:r>
              <a:rPr lang="tr-TR" dirty="0" err="1" smtClean="0"/>
              <a:t>males</a:t>
            </a:r>
            <a:r>
              <a:rPr lang="tr-TR" dirty="0" smtClean="0"/>
              <a:t>.</a:t>
            </a:r>
            <a:r>
              <a:rPr lang="tr-TR" dirty="0"/>
              <a:t/>
            </a:r>
            <a:br>
              <a:rPr lang="tr-TR" dirty="0"/>
            </a:br>
            <a:endParaRPr lang="tr-TR" dirty="0" smtClean="0"/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40089670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Can </a:t>
            </a:r>
            <a:r>
              <a:rPr lang="tr-TR" dirty="0" err="1" smtClean="0"/>
              <a:t>you</a:t>
            </a:r>
            <a:r>
              <a:rPr lang="tr-TR" dirty="0" smtClean="0"/>
              <a:t> </a:t>
            </a:r>
            <a:r>
              <a:rPr lang="tr-TR" dirty="0" err="1" smtClean="0"/>
              <a:t>guess</a:t>
            </a:r>
            <a:r>
              <a:rPr lang="tr-TR" dirty="0" smtClean="0"/>
              <a:t> </a:t>
            </a:r>
            <a:r>
              <a:rPr lang="tr-TR" dirty="0" err="1" smtClean="0"/>
              <a:t>the</a:t>
            </a:r>
            <a:r>
              <a:rPr lang="tr-TR" dirty="0" smtClean="0"/>
              <a:t> </a:t>
            </a:r>
            <a:r>
              <a:rPr lang="tr-TR" dirty="0" err="1" smtClean="0"/>
              <a:t>country</a:t>
            </a:r>
            <a:r>
              <a:rPr lang="tr-TR" dirty="0" smtClean="0"/>
              <a:t>?</a:t>
            </a:r>
            <a:endParaRPr lang="en-GB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1251678" y="2286001"/>
            <a:ext cx="5102940" cy="3593591"/>
          </a:xfrm>
        </p:spPr>
        <p:txBody>
          <a:bodyPr/>
          <a:lstStyle/>
          <a:p>
            <a:pPr marL="0" indent="0">
              <a:buNone/>
            </a:pPr>
            <a:r>
              <a:rPr lang="tr-TR" dirty="0" smtClean="0"/>
              <a:t>World </a:t>
            </a:r>
            <a:r>
              <a:rPr lang="tr-TR" dirty="0" err="1" smtClean="0"/>
              <a:t>Economic</a:t>
            </a:r>
            <a:r>
              <a:rPr lang="tr-TR" dirty="0" smtClean="0"/>
              <a:t> Forum Global </a:t>
            </a:r>
            <a:r>
              <a:rPr lang="tr-TR" dirty="0" err="1" smtClean="0"/>
              <a:t>Gender</a:t>
            </a:r>
            <a:r>
              <a:rPr lang="tr-TR" dirty="0" smtClean="0"/>
              <a:t> </a:t>
            </a:r>
            <a:r>
              <a:rPr lang="tr-TR" dirty="0" err="1" smtClean="0"/>
              <a:t>Gap</a:t>
            </a:r>
            <a:r>
              <a:rPr lang="tr-TR" dirty="0" smtClean="0"/>
              <a:t> Index Top 5:</a:t>
            </a:r>
          </a:p>
          <a:p>
            <a:pPr marL="0" indent="0">
              <a:buNone/>
            </a:pPr>
            <a:r>
              <a:rPr lang="tr-TR" dirty="0" smtClean="0"/>
              <a:t>1)</a:t>
            </a:r>
            <a:r>
              <a:rPr lang="tr-TR" dirty="0" err="1" smtClean="0"/>
              <a:t>Iceland</a:t>
            </a:r>
            <a:endParaRPr lang="tr-TR" dirty="0" smtClean="0"/>
          </a:p>
          <a:p>
            <a:pPr marL="0" indent="0">
              <a:buNone/>
            </a:pPr>
            <a:r>
              <a:rPr lang="tr-TR" dirty="0" smtClean="0"/>
              <a:t>2) </a:t>
            </a:r>
            <a:r>
              <a:rPr lang="tr-TR" dirty="0" err="1" smtClean="0"/>
              <a:t>Norway</a:t>
            </a:r>
            <a:endParaRPr lang="tr-TR" dirty="0" smtClean="0"/>
          </a:p>
          <a:p>
            <a:pPr marL="0" indent="0">
              <a:buNone/>
            </a:pPr>
            <a:r>
              <a:rPr lang="tr-TR" dirty="0" smtClean="0"/>
              <a:t>3) </a:t>
            </a:r>
            <a:r>
              <a:rPr lang="tr-TR" dirty="0" err="1" smtClean="0"/>
              <a:t>Finland</a:t>
            </a:r>
            <a:endParaRPr lang="tr-TR" dirty="0" smtClean="0"/>
          </a:p>
          <a:p>
            <a:pPr marL="0" indent="0">
              <a:buNone/>
            </a:pPr>
            <a:r>
              <a:rPr lang="tr-TR" dirty="0" smtClean="0"/>
              <a:t>4) </a:t>
            </a:r>
            <a:r>
              <a:rPr lang="tr-TR" b="1" dirty="0" smtClean="0"/>
              <a:t>Hint: </a:t>
            </a:r>
            <a:r>
              <a:rPr lang="tr-TR" dirty="0" err="1" smtClean="0"/>
              <a:t>This</a:t>
            </a:r>
            <a:r>
              <a:rPr lang="tr-TR" dirty="0" smtClean="0"/>
              <a:t> is not a </a:t>
            </a:r>
            <a:r>
              <a:rPr lang="tr-TR" dirty="0" err="1" smtClean="0"/>
              <a:t>European</a:t>
            </a:r>
            <a:r>
              <a:rPr lang="tr-TR" dirty="0" smtClean="0"/>
              <a:t> Country.</a:t>
            </a:r>
          </a:p>
          <a:p>
            <a:pPr marL="0" indent="0">
              <a:buNone/>
            </a:pPr>
            <a:r>
              <a:rPr lang="tr-TR" dirty="0" smtClean="0"/>
              <a:t>5) </a:t>
            </a:r>
            <a:r>
              <a:rPr lang="tr-TR" dirty="0" err="1" smtClean="0"/>
              <a:t>Sweden</a:t>
            </a:r>
            <a:endParaRPr lang="en-GB" dirty="0"/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1637" y="2115452"/>
            <a:ext cx="4570124" cy="3041210"/>
          </a:xfrm>
          <a:prstGeom prst="rect">
            <a:avLst/>
          </a:prstGeom>
        </p:spPr>
      </p:pic>
      <p:sp>
        <p:nvSpPr>
          <p:cNvPr id="5" name="Metin kutusu 4"/>
          <p:cNvSpPr txBox="1"/>
          <p:nvPr/>
        </p:nvSpPr>
        <p:spPr>
          <a:xfrm>
            <a:off x="1162049" y="5510260"/>
            <a:ext cx="84677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hlinkClick r:id="rId3"/>
              </a:rPr>
              <a:t>Click: Online Access for GGGR of WEF (2017)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535762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sz="4500" dirty="0" smtClean="0"/>
              <a:t>Is </a:t>
            </a:r>
            <a:r>
              <a:rPr lang="tr-TR" sz="4500" dirty="0" err="1" smtClean="0"/>
              <a:t>wage</a:t>
            </a:r>
            <a:r>
              <a:rPr lang="tr-TR" sz="4500" dirty="0" smtClean="0"/>
              <a:t> </a:t>
            </a:r>
            <a:r>
              <a:rPr lang="tr-TR" sz="4500" dirty="0" err="1" smtClean="0"/>
              <a:t>gap</a:t>
            </a:r>
            <a:r>
              <a:rPr lang="tr-TR" sz="4500" dirty="0" smtClean="0"/>
              <a:t> an </a:t>
            </a:r>
            <a:r>
              <a:rPr lang="tr-TR" sz="4500" dirty="0" err="1" smtClean="0"/>
              <a:t>ıssue</a:t>
            </a:r>
            <a:r>
              <a:rPr lang="tr-TR" sz="4500" dirty="0" smtClean="0"/>
              <a:t> of </a:t>
            </a:r>
            <a:r>
              <a:rPr lang="tr-TR" sz="4500" dirty="0" err="1" smtClean="0"/>
              <a:t>underdeveloped</a:t>
            </a:r>
            <a:r>
              <a:rPr lang="tr-TR" sz="4500" dirty="0" smtClean="0"/>
              <a:t> </a:t>
            </a:r>
            <a:r>
              <a:rPr lang="tr-TR" sz="4500" dirty="0" err="1" smtClean="0"/>
              <a:t>countrıes</a:t>
            </a:r>
            <a:r>
              <a:rPr lang="tr-TR" sz="4500" dirty="0" smtClean="0"/>
              <a:t>?</a:t>
            </a:r>
            <a:endParaRPr lang="tr-TR" sz="4500" dirty="0"/>
          </a:p>
        </p:txBody>
      </p:sp>
      <p:sp>
        <p:nvSpPr>
          <p:cNvPr id="7" name="İçerik Yer Tutucusu 6"/>
          <p:cNvSpPr>
            <a:spLocks noGrp="1"/>
          </p:cNvSpPr>
          <p:nvPr>
            <p:ph sz="half" idx="2"/>
          </p:nvPr>
        </p:nvSpPr>
        <p:spPr>
          <a:xfrm>
            <a:off x="1245856" y="1682801"/>
            <a:ext cx="5492174" cy="3619500"/>
          </a:xfrm>
        </p:spPr>
        <p:txBody>
          <a:bodyPr/>
          <a:lstStyle/>
          <a:p>
            <a:r>
              <a:rPr lang="tr-TR" dirty="0" err="1" smtClean="0"/>
              <a:t>What</a:t>
            </a:r>
            <a:r>
              <a:rPr lang="tr-TR" dirty="0" smtClean="0"/>
              <a:t> is </a:t>
            </a:r>
            <a:r>
              <a:rPr lang="tr-TR" dirty="0" err="1" smtClean="0"/>
              <a:t>so</a:t>
            </a:r>
            <a:r>
              <a:rPr lang="tr-TR" dirty="0" smtClean="0"/>
              <a:t> </a:t>
            </a:r>
            <a:r>
              <a:rPr lang="tr-TR" dirty="0" err="1" smtClean="0"/>
              <a:t>special</a:t>
            </a:r>
            <a:r>
              <a:rPr lang="tr-TR" dirty="0" smtClean="0"/>
              <a:t> </a:t>
            </a:r>
            <a:r>
              <a:rPr lang="tr-TR" dirty="0" err="1" smtClean="0"/>
              <a:t>about</a:t>
            </a:r>
            <a:r>
              <a:rPr lang="tr-TR" dirty="0" smtClean="0"/>
              <a:t> </a:t>
            </a:r>
            <a:r>
              <a:rPr lang="tr-TR" dirty="0" err="1" smtClean="0"/>
              <a:t>Rwanda</a:t>
            </a:r>
            <a:r>
              <a:rPr lang="tr-TR" dirty="0"/>
              <a:t>?</a:t>
            </a:r>
            <a:endParaRPr lang="en-GB" dirty="0"/>
          </a:p>
        </p:txBody>
      </p:sp>
      <p:pic>
        <p:nvPicPr>
          <p:cNvPr id="5" name="Resim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8079" y="5649980"/>
            <a:ext cx="2149760" cy="1282191"/>
          </a:xfrm>
          <a:prstGeom prst="rect">
            <a:avLst/>
          </a:prstGeom>
        </p:spPr>
      </p:pic>
      <p:pic>
        <p:nvPicPr>
          <p:cNvPr id="6" name="Resim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7339" y="3057975"/>
            <a:ext cx="3729208" cy="3514437"/>
          </a:xfrm>
          <a:prstGeom prst="rect">
            <a:avLst/>
          </a:prstGeom>
        </p:spPr>
      </p:pic>
      <p:pic>
        <p:nvPicPr>
          <p:cNvPr id="8" name="Resim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19272" y="2220478"/>
            <a:ext cx="5113920" cy="3004869"/>
          </a:xfrm>
          <a:prstGeom prst="rect">
            <a:avLst/>
          </a:prstGeom>
        </p:spPr>
      </p:pic>
      <p:sp>
        <p:nvSpPr>
          <p:cNvPr id="9" name="İçerik Yer Tutucusu 8"/>
          <p:cNvSpPr>
            <a:spLocks noGrp="1"/>
          </p:cNvSpPr>
          <p:nvPr>
            <p:ph sz="half" idx="1"/>
          </p:nvPr>
        </p:nvSpPr>
        <p:spPr>
          <a:xfrm>
            <a:off x="1618672" y="2128114"/>
            <a:ext cx="4800600" cy="3619500"/>
          </a:xfrm>
        </p:spPr>
        <p:txBody>
          <a:bodyPr/>
          <a:lstStyle/>
          <a:p>
            <a:r>
              <a:rPr lang="tr-TR" dirty="0" err="1" smtClean="0"/>
              <a:t>Women</a:t>
            </a:r>
            <a:r>
              <a:rPr lang="tr-TR" dirty="0" smtClean="0"/>
              <a:t> in </a:t>
            </a:r>
            <a:r>
              <a:rPr lang="tr-TR" dirty="0" err="1" smtClean="0"/>
              <a:t>ministerial</a:t>
            </a:r>
            <a:r>
              <a:rPr lang="tr-TR" dirty="0" smtClean="0"/>
              <a:t> </a:t>
            </a:r>
            <a:r>
              <a:rPr lang="tr-TR" dirty="0" err="1" smtClean="0"/>
              <a:t>jobs</a:t>
            </a:r>
            <a:r>
              <a:rPr lang="tr-TR" dirty="0" smtClean="0"/>
              <a:t>.</a:t>
            </a:r>
          </a:p>
          <a:p>
            <a:r>
              <a:rPr lang="tr-TR" dirty="0" smtClean="0"/>
              <a:t>61% of </a:t>
            </a:r>
            <a:r>
              <a:rPr lang="tr-TR" dirty="0" err="1" smtClean="0"/>
              <a:t>the</a:t>
            </a:r>
            <a:r>
              <a:rPr lang="tr-TR" dirty="0" smtClean="0"/>
              <a:t> </a:t>
            </a:r>
            <a:r>
              <a:rPr lang="tr-TR" dirty="0" err="1" smtClean="0"/>
              <a:t>parliment</a:t>
            </a:r>
            <a:r>
              <a:rPr lang="tr-TR" dirty="0" smtClean="0"/>
              <a:t> is </a:t>
            </a:r>
            <a:r>
              <a:rPr lang="tr-TR" dirty="0" err="1" smtClean="0"/>
              <a:t>women</a:t>
            </a:r>
            <a:r>
              <a:rPr lang="tr-TR" dirty="0" smtClean="0"/>
              <a:t>!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960724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err="1" smtClean="0"/>
              <a:t>Let’s</a:t>
            </a:r>
            <a:r>
              <a:rPr lang="tr-TR" dirty="0" smtClean="0"/>
              <a:t> </a:t>
            </a:r>
            <a:r>
              <a:rPr lang="tr-TR" dirty="0" err="1" smtClean="0"/>
              <a:t>dıscuss</a:t>
            </a:r>
            <a:endParaRPr lang="tr-TR" dirty="0"/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8079" y="5649980"/>
            <a:ext cx="2149760" cy="1282191"/>
          </a:xfrm>
          <a:prstGeom prst="rect">
            <a:avLst/>
          </a:prstGeom>
        </p:spPr>
      </p:pic>
      <p:sp>
        <p:nvSpPr>
          <p:cNvPr id="9" name="İçerik Yer Tutucusu 2"/>
          <p:cNvSpPr txBox="1">
            <a:spLocks/>
          </p:cNvSpPr>
          <p:nvPr/>
        </p:nvSpPr>
        <p:spPr>
          <a:xfrm>
            <a:off x="951665" y="4832562"/>
            <a:ext cx="1809174" cy="817418"/>
          </a:xfrm>
          <a:prstGeom prst="rect">
            <a:avLst/>
          </a:prstGeom>
        </p:spPr>
        <p:txBody>
          <a:bodyPr vert="horz" lIns="91440" tIns="45720" rIns="91440" bIns="45720" rtlCol="0">
            <a:normAutofit fontScale="62500" lnSpcReduction="20000"/>
          </a:bodyPr>
          <a:lstStyle>
            <a:lvl1pPr marL="2286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tr-TR" dirty="0" smtClean="0"/>
              <a:t>Video link: </a:t>
            </a:r>
            <a:r>
              <a:rPr lang="en-GB" dirty="0" smtClean="0">
                <a:hlinkClick r:id="rId3"/>
              </a:rPr>
              <a:t>What do these kids understand that your boss doesn’t?</a:t>
            </a:r>
            <a:endParaRPr lang="en-GB" dirty="0"/>
          </a:p>
        </p:txBody>
      </p:sp>
      <p:pic>
        <p:nvPicPr>
          <p:cNvPr id="6" name="İçerik Yer Tutucusu 5"/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60839" y="2883754"/>
            <a:ext cx="9111522" cy="3554411"/>
          </a:xfrm>
        </p:spPr>
      </p:pic>
      <p:sp>
        <p:nvSpPr>
          <p:cNvPr id="8" name="Yukarı Ok 7"/>
          <p:cNvSpPr/>
          <p:nvPr/>
        </p:nvSpPr>
        <p:spPr>
          <a:xfrm>
            <a:off x="5337046" y="6126761"/>
            <a:ext cx="161636" cy="161637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3" name="Yukarı Ok 2"/>
          <p:cNvSpPr/>
          <p:nvPr/>
        </p:nvSpPr>
        <p:spPr>
          <a:xfrm>
            <a:off x="3388561" y="6126761"/>
            <a:ext cx="161636" cy="161637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0" name="Metin kutusu 9"/>
          <p:cNvSpPr txBox="1"/>
          <p:nvPr/>
        </p:nvSpPr>
        <p:spPr>
          <a:xfrm>
            <a:off x="1251678" y="1226263"/>
            <a:ext cx="10669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 err="1" smtClean="0"/>
              <a:t>Surprise</a:t>
            </a:r>
            <a:r>
              <a:rPr lang="tr-TR" dirty="0" smtClean="0"/>
              <a:t>!</a:t>
            </a:r>
          </a:p>
        </p:txBody>
      </p:sp>
      <p:pic>
        <p:nvPicPr>
          <p:cNvPr id="7" name="Resim 6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85" t="-45067" r="285" b="45067"/>
          <a:stretch/>
        </p:blipFill>
        <p:spPr>
          <a:xfrm>
            <a:off x="5712190" y="-2228237"/>
            <a:ext cx="5717810" cy="51119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35466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err="1" smtClean="0"/>
              <a:t>Let’s</a:t>
            </a:r>
            <a:r>
              <a:rPr lang="tr-TR" dirty="0" smtClean="0"/>
              <a:t> </a:t>
            </a:r>
            <a:r>
              <a:rPr lang="tr-TR" dirty="0" err="1" smtClean="0"/>
              <a:t>contınue</a:t>
            </a:r>
            <a:r>
              <a:rPr lang="tr-TR" dirty="0" smtClean="0"/>
              <a:t> </a:t>
            </a:r>
            <a:r>
              <a:rPr lang="tr-TR" dirty="0" err="1" smtClean="0"/>
              <a:t>wıth</a:t>
            </a:r>
            <a:r>
              <a:rPr lang="tr-TR" dirty="0" smtClean="0"/>
              <a:t> </a:t>
            </a:r>
            <a:r>
              <a:rPr lang="tr-TR" dirty="0" err="1" smtClean="0"/>
              <a:t>basıc</a:t>
            </a:r>
            <a:r>
              <a:rPr lang="tr-TR" dirty="0" smtClean="0"/>
              <a:t> </a:t>
            </a:r>
            <a:r>
              <a:rPr lang="tr-TR" dirty="0" err="1" smtClean="0"/>
              <a:t>concepts</a:t>
            </a:r>
            <a:endParaRPr lang="tr-TR" dirty="0"/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8079" y="5649980"/>
            <a:ext cx="2149760" cy="1282191"/>
          </a:xfrm>
          <a:prstGeom prst="rect">
            <a:avLst/>
          </a:prstGeom>
        </p:spPr>
      </p:pic>
      <p:sp>
        <p:nvSpPr>
          <p:cNvPr id="5" name="İçerik Yer Tutucusu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 err="1"/>
              <a:t>Sustain</a:t>
            </a:r>
            <a:r>
              <a:rPr lang="tr-TR" dirty="0"/>
              <a:t>: </a:t>
            </a:r>
            <a:r>
              <a:rPr lang="tr-TR" dirty="0" err="1" smtClean="0"/>
              <a:t>to</a:t>
            </a:r>
            <a:r>
              <a:rPr lang="tr-TR" dirty="0" smtClean="0"/>
              <a:t> </a:t>
            </a:r>
            <a:r>
              <a:rPr lang="tr-TR" dirty="0" err="1"/>
              <a:t>maintain</a:t>
            </a:r>
            <a:r>
              <a:rPr lang="tr-TR" dirty="0"/>
              <a:t>, </a:t>
            </a:r>
            <a:r>
              <a:rPr lang="tr-TR" dirty="0" err="1"/>
              <a:t>continue</a:t>
            </a:r>
            <a:r>
              <a:rPr lang="tr-TR" dirty="0"/>
              <a:t>, </a:t>
            </a:r>
            <a:r>
              <a:rPr lang="tr-TR" dirty="0" err="1" smtClean="0"/>
              <a:t>protect</a:t>
            </a:r>
            <a:r>
              <a:rPr lang="tr-TR" dirty="0" smtClean="0"/>
              <a:t>.</a:t>
            </a:r>
            <a:br>
              <a:rPr lang="tr-TR" dirty="0" smtClean="0"/>
            </a:br>
            <a:endParaRPr lang="tr-TR" dirty="0"/>
          </a:p>
          <a:p>
            <a:r>
              <a:rPr lang="tr-TR" dirty="0" err="1"/>
              <a:t>Sustainability</a:t>
            </a:r>
            <a:r>
              <a:rPr lang="tr-TR" dirty="0"/>
              <a:t>: the </a:t>
            </a:r>
            <a:r>
              <a:rPr lang="tr-TR" dirty="0" err="1"/>
              <a:t>quality</a:t>
            </a:r>
            <a:r>
              <a:rPr lang="tr-TR" dirty="0"/>
              <a:t> of </a:t>
            </a:r>
            <a:r>
              <a:rPr lang="tr-TR" dirty="0" err="1"/>
              <a:t>causing</a:t>
            </a:r>
            <a:r>
              <a:rPr lang="tr-TR" dirty="0"/>
              <a:t> </a:t>
            </a:r>
            <a:r>
              <a:rPr lang="tr-TR" dirty="0" err="1"/>
              <a:t>little</a:t>
            </a:r>
            <a:r>
              <a:rPr lang="tr-TR" dirty="0"/>
              <a:t> </a:t>
            </a:r>
            <a:r>
              <a:rPr lang="tr-TR" dirty="0" err="1"/>
              <a:t>or</a:t>
            </a:r>
            <a:r>
              <a:rPr lang="tr-TR" dirty="0"/>
              <a:t> </a:t>
            </a:r>
            <a:r>
              <a:rPr lang="tr-TR" dirty="0" err="1"/>
              <a:t>no</a:t>
            </a:r>
            <a:r>
              <a:rPr lang="tr-TR" dirty="0"/>
              <a:t> </a:t>
            </a:r>
            <a:r>
              <a:rPr lang="tr-TR" dirty="0" err="1"/>
              <a:t>damage</a:t>
            </a:r>
            <a:r>
              <a:rPr lang="tr-TR" dirty="0"/>
              <a:t> </a:t>
            </a:r>
            <a:r>
              <a:rPr lang="tr-TR" dirty="0" err="1"/>
              <a:t>to</a:t>
            </a:r>
            <a:r>
              <a:rPr lang="tr-TR" dirty="0"/>
              <a:t> the </a:t>
            </a:r>
            <a:r>
              <a:rPr lang="tr-TR" dirty="0" err="1"/>
              <a:t>environment</a:t>
            </a:r>
            <a:r>
              <a:rPr lang="tr-TR" dirty="0"/>
              <a:t> </a:t>
            </a:r>
            <a:r>
              <a:rPr lang="tr-TR" dirty="0" err="1"/>
              <a:t>and</a:t>
            </a:r>
            <a:r>
              <a:rPr lang="tr-TR" dirty="0"/>
              <a:t> </a:t>
            </a:r>
            <a:r>
              <a:rPr lang="tr-TR" dirty="0" err="1"/>
              <a:t>therefore</a:t>
            </a:r>
            <a:r>
              <a:rPr lang="tr-TR" dirty="0"/>
              <a:t> </a:t>
            </a:r>
            <a:r>
              <a:rPr lang="tr-TR" dirty="0" err="1"/>
              <a:t>able</a:t>
            </a:r>
            <a:r>
              <a:rPr lang="tr-TR" dirty="0"/>
              <a:t> </a:t>
            </a:r>
            <a:r>
              <a:rPr lang="tr-TR" dirty="0" err="1"/>
              <a:t>to</a:t>
            </a:r>
            <a:r>
              <a:rPr lang="tr-TR" dirty="0"/>
              <a:t> </a:t>
            </a:r>
            <a:r>
              <a:rPr lang="tr-TR" dirty="0" err="1"/>
              <a:t>continue</a:t>
            </a:r>
            <a:r>
              <a:rPr lang="tr-TR" dirty="0"/>
              <a:t> </a:t>
            </a:r>
            <a:r>
              <a:rPr lang="tr-TR" dirty="0" err="1"/>
              <a:t>for</a:t>
            </a:r>
            <a:r>
              <a:rPr lang="tr-TR" dirty="0"/>
              <a:t> a </a:t>
            </a:r>
            <a:r>
              <a:rPr lang="tr-TR" dirty="0" err="1"/>
              <a:t>long</a:t>
            </a:r>
            <a:r>
              <a:rPr lang="tr-TR" dirty="0"/>
              <a:t> </a:t>
            </a:r>
            <a:r>
              <a:rPr lang="tr-TR" dirty="0" smtClean="0"/>
              <a:t>time.</a:t>
            </a:r>
            <a:br>
              <a:rPr lang="tr-TR" dirty="0" smtClean="0"/>
            </a:br>
            <a:r>
              <a:rPr lang="tr-TR" sz="1000" i="1" dirty="0" smtClean="0"/>
              <a:t>(Cambridge </a:t>
            </a:r>
            <a:r>
              <a:rPr lang="tr-TR" sz="1000" i="1" dirty="0"/>
              <a:t>Advanced </a:t>
            </a:r>
            <a:r>
              <a:rPr lang="tr-TR" sz="1000" i="1" dirty="0" err="1"/>
              <a:t>Learner's</a:t>
            </a:r>
            <a:r>
              <a:rPr lang="tr-TR" sz="1000" i="1" dirty="0"/>
              <a:t> Dictionary &amp; </a:t>
            </a:r>
            <a:r>
              <a:rPr lang="tr-TR" sz="1000" i="1" dirty="0" err="1"/>
              <a:t>Thesaurus</a:t>
            </a:r>
            <a:r>
              <a:rPr lang="tr-TR" sz="1000" i="1" dirty="0" smtClean="0"/>
              <a:t>)</a:t>
            </a:r>
          </a:p>
          <a:p>
            <a:endParaRPr lang="tr-TR" sz="1000" i="1" dirty="0"/>
          </a:p>
          <a:p>
            <a:r>
              <a:rPr lang="tr-TR" dirty="0"/>
              <a:t>Development:  </a:t>
            </a:r>
            <a:r>
              <a:rPr lang="tr-TR" dirty="0" err="1"/>
              <a:t>The</a:t>
            </a:r>
            <a:r>
              <a:rPr lang="tr-TR" dirty="0"/>
              <a:t> </a:t>
            </a:r>
            <a:r>
              <a:rPr lang="tr-TR" dirty="0" err="1"/>
              <a:t>growth</a:t>
            </a:r>
            <a:r>
              <a:rPr lang="tr-TR" dirty="0"/>
              <a:t>, </a:t>
            </a:r>
            <a:r>
              <a:rPr lang="tr-TR" dirty="0" err="1"/>
              <a:t>or</a:t>
            </a:r>
            <a:r>
              <a:rPr lang="tr-TR" dirty="0"/>
              <a:t> </a:t>
            </a:r>
            <a:r>
              <a:rPr lang="tr-TR" dirty="0" err="1"/>
              <a:t>the</a:t>
            </a:r>
            <a:r>
              <a:rPr lang="tr-TR" dirty="0"/>
              <a:t> </a:t>
            </a:r>
            <a:r>
              <a:rPr lang="tr-TR" dirty="0" err="1"/>
              <a:t>act</a:t>
            </a:r>
            <a:r>
              <a:rPr lang="tr-TR" dirty="0"/>
              <a:t> / </a:t>
            </a:r>
            <a:r>
              <a:rPr lang="tr-TR" dirty="0" err="1"/>
              <a:t>process</a:t>
            </a:r>
            <a:r>
              <a:rPr lang="tr-TR" dirty="0"/>
              <a:t> </a:t>
            </a:r>
            <a:r>
              <a:rPr lang="tr-TR" dirty="0" err="1"/>
              <a:t>or</a:t>
            </a:r>
            <a:r>
              <a:rPr lang="tr-TR" dirty="0"/>
              <a:t> </a:t>
            </a:r>
            <a:r>
              <a:rPr lang="tr-TR" dirty="0" err="1"/>
              <a:t>result</a:t>
            </a:r>
            <a:r>
              <a:rPr lang="tr-TR" dirty="0"/>
              <a:t> of an </a:t>
            </a:r>
            <a:r>
              <a:rPr lang="tr-TR" dirty="0" err="1"/>
              <a:t>ongoing</a:t>
            </a:r>
            <a:r>
              <a:rPr lang="tr-TR" dirty="0"/>
              <a:t> </a:t>
            </a:r>
            <a:r>
              <a:rPr lang="tr-TR" dirty="0" err="1"/>
              <a:t>activity</a:t>
            </a:r>
            <a:r>
              <a:rPr lang="tr-TR" dirty="0"/>
              <a:t>.</a:t>
            </a:r>
          </a:p>
          <a:p>
            <a:endParaRPr lang="tr-TR" sz="1000" i="1" dirty="0"/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41553495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err="1" smtClean="0"/>
              <a:t>Sustaınable</a:t>
            </a:r>
            <a:r>
              <a:rPr lang="tr-TR" dirty="0" smtClean="0"/>
              <a:t> </a:t>
            </a:r>
            <a:r>
              <a:rPr lang="tr-TR" dirty="0" err="1" smtClean="0"/>
              <a:t>development</a:t>
            </a:r>
            <a:endParaRPr lang="tr-TR" dirty="0"/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8079" y="5649980"/>
            <a:ext cx="2149760" cy="1282191"/>
          </a:xfrm>
          <a:prstGeom prst="rect">
            <a:avLst/>
          </a:prstGeom>
        </p:spPr>
      </p:pic>
      <p:sp>
        <p:nvSpPr>
          <p:cNvPr id="5" name="Metin kutusu 4"/>
          <p:cNvSpPr txBox="1"/>
          <p:nvPr/>
        </p:nvSpPr>
        <p:spPr>
          <a:xfrm>
            <a:off x="2230928" y="5003649"/>
            <a:ext cx="91990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 smtClean="0"/>
              <a:t>"</a:t>
            </a:r>
            <a:r>
              <a:rPr lang="tr-TR" dirty="0" err="1"/>
              <a:t>Sustainable</a:t>
            </a:r>
            <a:r>
              <a:rPr lang="tr-TR" dirty="0"/>
              <a:t> </a:t>
            </a:r>
            <a:r>
              <a:rPr lang="tr-TR" dirty="0" err="1"/>
              <a:t>development</a:t>
            </a:r>
            <a:r>
              <a:rPr lang="tr-TR" dirty="0"/>
              <a:t> is </a:t>
            </a:r>
            <a:r>
              <a:rPr lang="tr-TR" dirty="0" err="1"/>
              <a:t>development</a:t>
            </a:r>
            <a:r>
              <a:rPr lang="tr-TR" dirty="0"/>
              <a:t> </a:t>
            </a:r>
            <a:r>
              <a:rPr lang="tr-TR" dirty="0" err="1"/>
              <a:t>that</a:t>
            </a:r>
            <a:r>
              <a:rPr lang="tr-TR" dirty="0"/>
              <a:t> </a:t>
            </a:r>
            <a:r>
              <a:rPr lang="tr-TR" dirty="0" err="1"/>
              <a:t>meets</a:t>
            </a:r>
            <a:r>
              <a:rPr lang="tr-TR" dirty="0"/>
              <a:t> </a:t>
            </a:r>
            <a:r>
              <a:rPr lang="tr-TR" dirty="0" err="1"/>
              <a:t>the</a:t>
            </a:r>
            <a:r>
              <a:rPr lang="tr-TR" dirty="0"/>
              <a:t> </a:t>
            </a:r>
            <a:r>
              <a:rPr lang="tr-TR" dirty="0" err="1"/>
              <a:t>needs</a:t>
            </a:r>
            <a:r>
              <a:rPr lang="tr-TR" dirty="0"/>
              <a:t> of </a:t>
            </a:r>
            <a:r>
              <a:rPr lang="tr-TR" dirty="0" err="1"/>
              <a:t>the</a:t>
            </a:r>
            <a:r>
              <a:rPr lang="tr-TR" dirty="0"/>
              <a:t> </a:t>
            </a:r>
            <a:r>
              <a:rPr lang="tr-TR" dirty="0" err="1"/>
              <a:t>present</a:t>
            </a:r>
            <a:r>
              <a:rPr lang="tr-TR" dirty="0"/>
              <a:t> </a:t>
            </a:r>
            <a:r>
              <a:rPr lang="tr-TR" dirty="0" err="1"/>
              <a:t>without</a:t>
            </a:r>
            <a:r>
              <a:rPr lang="tr-TR" dirty="0"/>
              <a:t> </a:t>
            </a:r>
            <a:r>
              <a:rPr lang="tr-TR" dirty="0" err="1"/>
              <a:t>compromising</a:t>
            </a:r>
            <a:r>
              <a:rPr lang="tr-TR" dirty="0"/>
              <a:t> </a:t>
            </a:r>
            <a:r>
              <a:rPr lang="tr-TR" dirty="0" err="1"/>
              <a:t>the</a:t>
            </a:r>
            <a:r>
              <a:rPr lang="tr-TR" dirty="0"/>
              <a:t> </a:t>
            </a:r>
            <a:r>
              <a:rPr lang="tr-TR" dirty="0" err="1"/>
              <a:t>ability</a:t>
            </a:r>
            <a:r>
              <a:rPr lang="tr-TR" dirty="0"/>
              <a:t> of </a:t>
            </a:r>
            <a:r>
              <a:rPr lang="tr-TR" dirty="0" err="1"/>
              <a:t>future</a:t>
            </a:r>
            <a:r>
              <a:rPr lang="tr-TR" dirty="0"/>
              <a:t> </a:t>
            </a:r>
            <a:r>
              <a:rPr lang="tr-TR" dirty="0" err="1"/>
              <a:t>generations</a:t>
            </a:r>
            <a:r>
              <a:rPr lang="tr-TR" dirty="0"/>
              <a:t> </a:t>
            </a:r>
            <a:r>
              <a:rPr lang="tr-TR" dirty="0" err="1"/>
              <a:t>to</a:t>
            </a:r>
            <a:r>
              <a:rPr lang="tr-TR" dirty="0"/>
              <a:t> </a:t>
            </a:r>
            <a:r>
              <a:rPr lang="tr-TR" dirty="0" err="1"/>
              <a:t>meet</a:t>
            </a:r>
            <a:r>
              <a:rPr lang="tr-TR" dirty="0"/>
              <a:t> </a:t>
            </a:r>
            <a:r>
              <a:rPr lang="tr-TR" dirty="0" err="1"/>
              <a:t>their</a:t>
            </a:r>
            <a:r>
              <a:rPr lang="tr-TR" dirty="0"/>
              <a:t> </a:t>
            </a:r>
            <a:r>
              <a:rPr lang="tr-TR" dirty="0" err="1"/>
              <a:t>own</a:t>
            </a:r>
            <a:r>
              <a:rPr lang="tr-TR" dirty="0"/>
              <a:t> </a:t>
            </a:r>
            <a:r>
              <a:rPr lang="tr-TR" dirty="0" err="1"/>
              <a:t>needs</a:t>
            </a:r>
            <a:r>
              <a:rPr lang="tr-TR" dirty="0"/>
              <a:t>."</a:t>
            </a:r>
          </a:p>
        </p:txBody>
      </p:sp>
      <p:pic>
        <p:nvPicPr>
          <p:cNvPr id="6" name="Resim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99341" y="1611243"/>
            <a:ext cx="3282995" cy="27856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34643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err="1" smtClean="0"/>
              <a:t>Sustaınable</a:t>
            </a:r>
            <a:r>
              <a:rPr lang="tr-TR" dirty="0" smtClean="0"/>
              <a:t> </a:t>
            </a:r>
            <a:r>
              <a:rPr lang="tr-TR" dirty="0" err="1" smtClean="0"/>
              <a:t>development</a:t>
            </a:r>
            <a:endParaRPr lang="tr-TR" dirty="0"/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8079" y="5649980"/>
            <a:ext cx="2149760" cy="1282191"/>
          </a:xfrm>
          <a:prstGeom prst="rect">
            <a:avLst/>
          </a:prstGeom>
        </p:spPr>
      </p:pic>
      <p:pic>
        <p:nvPicPr>
          <p:cNvPr id="3" name="İçerik Yer Tutucusu 2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60498" y="1813062"/>
            <a:ext cx="5869502" cy="3910509"/>
          </a:xfrm>
        </p:spPr>
      </p:pic>
      <p:sp>
        <p:nvSpPr>
          <p:cNvPr id="5" name="Metin kutusu 4"/>
          <p:cNvSpPr txBox="1"/>
          <p:nvPr/>
        </p:nvSpPr>
        <p:spPr>
          <a:xfrm>
            <a:off x="1251678" y="2600116"/>
            <a:ext cx="4042610" cy="24622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200" dirty="0" smtClean="0"/>
              <a:t>United Nations (UN) set </a:t>
            </a:r>
            <a:r>
              <a:rPr lang="tr-TR" sz="2200" dirty="0" err="1" smtClean="0"/>
              <a:t>the</a:t>
            </a:r>
            <a:r>
              <a:rPr lang="tr-TR" sz="2200" dirty="0" smtClean="0"/>
              <a:t> </a:t>
            </a:r>
            <a:r>
              <a:rPr lang="tr-TR" sz="2200" dirty="0" err="1" smtClean="0"/>
              <a:t>goals</a:t>
            </a:r>
            <a:r>
              <a:rPr lang="tr-TR" sz="2200" dirty="0" smtClean="0"/>
              <a:t> </a:t>
            </a:r>
            <a:r>
              <a:rPr lang="tr-TR" sz="2200" dirty="0" err="1" smtClean="0"/>
              <a:t>to</a:t>
            </a:r>
            <a:r>
              <a:rPr lang="tr-TR" sz="2200" dirty="0" smtClean="0"/>
              <a:t> be </a:t>
            </a:r>
            <a:r>
              <a:rPr lang="tr-TR" sz="2200" dirty="0" err="1" smtClean="0"/>
              <a:t>achieved</a:t>
            </a:r>
            <a:r>
              <a:rPr lang="tr-TR" sz="2200" dirty="0" smtClean="0"/>
              <a:t> </a:t>
            </a:r>
            <a:r>
              <a:rPr lang="tr-TR" sz="2200" dirty="0" err="1" smtClean="0"/>
              <a:t>for</a:t>
            </a:r>
            <a:r>
              <a:rPr lang="tr-TR" sz="2200" dirty="0" smtClean="0"/>
              <a:t> </a:t>
            </a:r>
            <a:r>
              <a:rPr lang="tr-TR" sz="2200" dirty="0" err="1" smtClean="0"/>
              <a:t>sustainable</a:t>
            </a:r>
            <a:r>
              <a:rPr lang="tr-TR" sz="2200" dirty="0" smtClean="0"/>
              <a:t> </a:t>
            </a:r>
            <a:r>
              <a:rPr lang="tr-TR" sz="2200" dirty="0" err="1" smtClean="0"/>
              <a:t>development</a:t>
            </a:r>
            <a:r>
              <a:rPr lang="tr-TR" sz="2200" dirty="0" smtClean="0"/>
              <a:t> </a:t>
            </a:r>
            <a:r>
              <a:rPr lang="tr-TR" sz="2200" dirty="0" err="1" smtClean="0"/>
              <a:t>until</a:t>
            </a:r>
            <a:r>
              <a:rPr lang="tr-TR" sz="2200" dirty="0" smtClean="0"/>
              <a:t> 2030.</a:t>
            </a:r>
          </a:p>
          <a:p>
            <a:endParaRPr lang="tr-TR" sz="2200" dirty="0" smtClean="0"/>
          </a:p>
          <a:p>
            <a:r>
              <a:rPr lang="tr-TR" sz="2200" dirty="0" err="1" smtClean="0"/>
              <a:t>One</a:t>
            </a:r>
            <a:r>
              <a:rPr lang="tr-TR" sz="2200" dirty="0" smtClean="0"/>
              <a:t> of </a:t>
            </a:r>
            <a:r>
              <a:rPr lang="tr-TR" sz="2200" dirty="0" err="1" smtClean="0"/>
              <a:t>the</a:t>
            </a:r>
            <a:r>
              <a:rPr lang="tr-TR" sz="2200" dirty="0" smtClean="0"/>
              <a:t> </a:t>
            </a:r>
            <a:r>
              <a:rPr lang="tr-TR" sz="2200" dirty="0" err="1" smtClean="0"/>
              <a:t>goals</a:t>
            </a:r>
            <a:r>
              <a:rPr lang="tr-TR" sz="2200" dirty="0" smtClean="0"/>
              <a:t> is </a:t>
            </a:r>
            <a:r>
              <a:rPr lang="tr-TR" sz="2200" dirty="0" err="1" smtClean="0"/>
              <a:t>achieving</a:t>
            </a:r>
            <a:r>
              <a:rPr lang="tr-TR" sz="2200" dirty="0" smtClean="0"/>
              <a:t> </a:t>
            </a:r>
            <a:r>
              <a:rPr lang="tr-TR" sz="2200" dirty="0" err="1" smtClean="0"/>
              <a:t>gender</a:t>
            </a:r>
            <a:r>
              <a:rPr lang="tr-TR" sz="2200" dirty="0" smtClean="0"/>
              <a:t> </a:t>
            </a:r>
            <a:r>
              <a:rPr lang="tr-TR" sz="2200" dirty="0" err="1" smtClean="0"/>
              <a:t>equality</a:t>
            </a:r>
            <a:r>
              <a:rPr lang="tr-TR" sz="2200" dirty="0" smtClean="0"/>
              <a:t>.</a:t>
            </a:r>
            <a:endParaRPr lang="tr-TR" sz="2200" dirty="0"/>
          </a:p>
        </p:txBody>
      </p:sp>
    </p:spTree>
    <p:extLst>
      <p:ext uri="{BB962C8B-B14F-4D97-AF65-F5344CB8AC3E}">
        <p14:creationId xmlns:p14="http://schemas.microsoft.com/office/powerpoint/2010/main" val="6133284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Game </a:t>
            </a:r>
            <a:r>
              <a:rPr lang="tr-TR" dirty="0" err="1" smtClean="0"/>
              <a:t>tıme</a:t>
            </a:r>
            <a:r>
              <a:rPr lang="tr-TR" dirty="0" smtClean="0"/>
              <a:t>!</a:t>
            </a:r>
            <a:br>
              <a:rPr lang="tr-TR" dirty="0" smtClean="0"/>
            </a:br>
            <a:r>
              <a:rPr lang="tr-TR" dirty="0" err="1" smtClean="0"/>
              <a:t>Gırly</a:t>
            </a:r>
            <a:r>
              <a:rPr lang="tr-TR" dirty="0" smtClean="0"/>
              <a:t> </a:t>
            </a:r>
            <a:r>
              <a:rPr lang="tr-TR" dirty="0" err="1" smtClean="0"/>
              <a:t>or</a:t>
            </a:r>
            <a:r>
              <a:rPr lang="tr-TR" dirty="0" smtClean="0"/>
              <a:t> </a:t>
            </a:r>
            <a:r>
              <a:rPr lang="tr-TR" dirty="0" err="1" smtClean="0"/>
              <a:t>boyısh</a:t>
            </a:r>
            <a:r>
              <a:rPr lang="tr-TR" dirty="0" smtClean="0"/>
              <a:t>?</a:t>
            </a:r>
            <a:endParaRPr lang="tr-TR" dirty="0"/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8079" y="5649980"/>
            <a:ext cx="2149760" cy="1282191"/>
          </a:xfrm>
          <a:prstGeom prst="rect">
            <a:avLst/>
          </a:prstGeom>
        </p:spPr>
      </p:pic>
      <p:sp>
        <p:nvSpPr>
          <p:cNvPr id="5" name="İçerik Yer Tutucusu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 err="1" smtClean="0"/>
              <a:t>We</a:t>
            </a:r>
            <a:r>
              <a:rPr lang="tr-TR" dirty="0" smtClean="0"/>
              <a:t> </a:t>
            </a:r>
            <a:r>
              <a:rPr lang="tr-TR" dirty="0" err="1" smtClean="0"/>
              <a:t>will</a:t>
            </a:r>
            <a:r>
              <a:rPr lang="tr-TR" dirty="0" smtClean="0"/>
              <a:t> </a:t>
            </a:r>
            <a:r>
              <a:rPr lang="tr-TR" dirty="0" err="1" smtClean="0"/>
              <a:t>present</a:t>
            </a:r>
            <a:r>
              <a:rPr lang="tr-TR" dirty="0" smtClean="0"/>
              <a:t> </a:t>
            </a:r>
            <a:r>
              <a:rPr lang="tr-TR" dirty="0" err="1" smtClean="0"/>
              <a:t>you</a:t>
            </a:r>
            <a:r>
              <a:rPr lang="tr-TR" dirty="0" smtClean="0"/>
              <a:t> </a:t>
            </a:r>
            <a:r>
              <a:rPr lang="tr-TR" dirty="0" err="1" smtClean="0"/>
              <a:t>some</a:t>
            </a:r>
            <a:r>
              <a:rPr lang="tr-TR" dirty="0" smtClean="0"/>
              <a:t> </a:t>
            </a:r>
            <a:r>
              <a:rPr lang="tr-TR" dirty="0" err="1" smtClean="0"/>
              <a:t>words</a:t>
            </a:r>
            <a:r>
              <a:rPr lang="tr-TR" dirty="0" smtClean="0"/>
              <a:t>, </a:t>
            </a:r>
            <a:r>
              <a:rPr lang="tr-TR" dirty="0" err="1" smtClean="0"/>
              <a:t>and</a:t>
            </a:r>
            <a:r>
              <a:rPr lang="tr-TR" dirty="0" smtClean="0"/>
              <a:t> </a:t>
            </a:r>
            <a:r>
              <a:rPr lang="tr-TR" dirty="0" err="1" smtClean="0"/>
              <a:t>we</a:t>
            </a:r>
            <a:r>
              <a:rPr lang="tr-TR" dirty="0" smtClean="0"/>
              <a:t> ask </a:t>
            </a:r>
            <a:r>
              <a:rPr lang="tr-TR" dirty="0" err="1" smtClean="0"/>
              <a:t>you</a:t>
            </a:r>
            <a:r>
              <a:rPr lang="tr-TR" dirty="0" smtClean="0"/>
              <a:t> </a:t>
            </a:r>
            <a:r>
              <a:rPr lang="tr-TR" dirty="0" err="1" smtClean="0"/>
              <a:t>to</a:t>
            </a:r>
            <a:r>
              <a:rPr lang="tr-TR" dirty="0" smtClean="0"/>
              <a:t> </a:t>
            </a:r>
            <a:r>
              <a:rPr lang="tr-TR" dirty="0" err="1" smtClean="0"/>
              <a:t>decide</a:t>
            </a:r>
            <a:r>
              <a:rPr lang="tr-TR" dirty="0" smtClean="0"/>
              <a:t> </a:t>
            </a:r>
            <a:r>
              <a:rPr lang="tr-TR" dirty="0" err="1" smtClean="0"/>
              <a:t>that</a:t>
            </a:r>
            <a:r>
              <a:rPr lang="tr-TR" dirty="0" smtClean="0"/>
              <a:t> the </a:t>
            </a:r>
            <a:r>
              <a:rPr lang="tr-TR" dirty="0" err="1" smtClean="0"/>
              <a:t>word</a:t>
            </a:r>
            <a:r>
              <a:rPr lang="tr-TR" dirty="0" smtClean="0"/>
              <a:t> </a:t>
            </a:r>
            <a:r>
              <a:rPr lang="tr-TR" dirty="0" err="1" smtClean="0"/>
              <a:t>seems</a:t>
            </a:r>
            <a:r>
              <a:rPr lang="tr-TR" dirty="0" smtClean="0"/>
              <a:t> as a </a:t>
            </a:r>
            <a:r>
              <a:rPr lang="tr-TR" dirty="0" err="1" smtClean="0"/>
              <a:t>girly</a:t>
            </a:r>
            <a:r>
              <a:rPr lang="tr-TR" dirty="0" smtClean="0"/>
              <a:t> </a:t>
            </a:r>
            <a:r>
              <a:rPr lang="tr-TR" dirty="0" err="1" smtClean="0"/>
              <a:t>or</a:t>
            </a:r>
            <a:r>
              <a:rPr lang="tr-TR" dirty="0" smtClean="0"/>
              <a:t> </a:t>
            </a:r>
            <a:r>
              <a:rPr lang="tr-TR" dirty="0" err="1" smtClean="0"/>
              <a:t>boyish</a:t>
            </a:r>
            <a:r>
              <a:rPr lang="tr-TR" dirty="0" smtClean="0"/>
              <a:t> </a:t>
            </a:r>
            <a:r>
              <a:rPr lang="tr-TR" dirty="0" err="1" smtClean="0"/>
              <a:t>thing</a:t>
            </a:r>
            <a:r>
              <a:rPr lang="tr-TR" dirty="0" smtClean="0"/>
              <a:t> </a:t>
            </a:r>
            <a:r>
              <a:rPr lang="tr-TR" dirty="0" err="1" smtClean="0"/>
              <a:t>for</a:t>
            </a:r>
            <a:r>
              <a:rPr lang="tr-TR" dirty="0" smtClean="0"/>
              <a:t> </a:t>
            </a:r>
            <a:r>
              <a:rPr lang="tr-TR" dirty="0" err="1" smtClean="0"/>
              <a:t>you</a:t>
            </a:r>
            <a:r>
              <a:rPr lang="tr-TR" dirty="0" smtClean="0"/>
              <a:t>.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7581215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r-TR" dirty="0" smtClean="0"/>
              <a:t>But </a:t>
            </a:r>
            <a:r>
              <a:rPr lang="tr-TR" dirty="0" err="1" smtClean="0"/>
              <a:t>why</a:t>
            </a:r>
            <a:r>
              <a:rPr lang="tr-TR" dirty="0" smtClean="0"/>
              <a:t> do </a:t>
            </a:r>
            <a:r>
              <a:rPr lang="tr-TR" dirty="0" err="1" smtClean="0"/>
              <a:t>we</a:t>
            </a:r>
            <a:r>
              <a:rPr lang="tr-TR" dirty="0" smtClean="0"/>
              <a:t> </a:t>
            </a:r>
            <a:r>
              <a:rPr lang="tr-TR" dirty="0" err="1" smtClean="0"/>
              <a:t>need</a:t>
            </a:r>
            <a:r>
              <a:rPr lang="tr-TR" dirty="0" smtClean="0"/>
              <a:t> </a:t>
            </a:r>
            <a:r>
              <a:rPr lang="tr-TR" dirty="0" err="1" smtClean="0"/>
              <a:t>to</a:t>
            </a:r>
            <a:r>
              <a:rPr lang="tr-TR" dirty="0" smtClean="0"/>
              <a:t> </a:t>
            </a:r>
            <a:r>
              <a:rPr lang="tr-TR" dirty="0" err="1" smtClean="0"/>
              <a:t>know</a:t>
            </a:r>
            <a:r>
              <a:rPr lang="tr-TR" dirty="0" smtClean="0"/>
              <a:t> </a:t>
            </a:r>
            <a:r>
              <a:rPr lang="tr-TR" dirty="0" err="1" smtClean="0"/>
              <a:t>all</a:t>
            </a:r>
            <a:r>
              <a:rPr lang="tr-TR" dirty="0" smtClean="0"/>
              <a:t> of </a:t>
            </a:r>
            <a:r>
              <a:rPr lang="tr-TR" dirty="0" err="1" smtClean="0"/>
              <a:t>these</a:t>
            </a:r>
            <a:r>
              <a:rPr lang="tr-TR" dirty="0" smtClean="0"/>
              <a:t> </a:t>
            </a:r>
            <a:r>
              <a:rPr lang="tr-TR" dirty="0" err="1" smtClean="0"/>
              <a:t>to</a:t>
            </a:r>
            <a:r>
              <a:rPr lang="tr-TR" dirty="0" smtClean="0"/>
              <a:t> </a:t>
            </a:r>
            <a:r>
              <a:rPr lang="tr-TR" dirty="0" err="1" smtClean="0"/>
              <a:t>learn</a:t>
            </a:r>
            <a:r>
              <a:rPr lang="tr-TR" dirty="0" smtClean="0"/>
              <a:t> </a:t>
            </a:r>
            <a:r>
              <a:rPr lang="tr-TR" dirty="0" err="1" smtClean="0"/>
              <a:t>about</a:t>
            </a:r>
            <a:r>
              <a:rPr lang="tr-TR" dirty="0" smtClean="0"/>
              <a:t> </a:t>
            </a:r>
            <a:r>
              <a:rPr lang="tr-TR" dirty="0" err="1" smtClean="0"/>
              <a:t>and</a:t>
            </a:r>
            <a:r>
              <a:rPr lang="tr-TR" dirty="0" smtClean="0"/>
              <a:t> </a:t>
            </a:r>
            <a:r>
              <a:rPr lang="tr-TR" dirty="0" err="1" smtClean="0"/>
              <a:t>achıeve</a:t>
            </a:r>
            <a:r>
              <a:rPr lang="tr-TR" dirty="0" smtClean="0"/>
              <a:t> </a:t>
            </a:r>
            <a:r>
              <a:rPr lang="tr-TR" dirty="0" err="1" smtClean="0"/>
              <a:t>sustaınable</a:t>
            </a:r>
            <a:r>
              <a:rPr lang="tr-TR" dirty="0" smtClean="0"/>
              <a:t> </a:t>
            </a:r>
            <a:r>
              <a:rPr lang="tr-TR" dirty="0" err="1" smtClean="0"/>
              <a:t>development</a:t>
            </a:r>
            <a:r>
              <a:rPr lang="tr-TR" dirty="0" smtClean="0"/>
              <a:t>?</a:t>
            </a:r>
            <a:endParaRPr lang="tr-TR" dirty="0"/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8079" y="5649980"/>
            <a:ext cx="2149760" cy="1282191"/>
          </a:xfrm>
          <a:prstGeom prst="rect">
            <a:avLst/>
          </a:prstGeom>
        </p:spPr>
      </p:pic>
      <p:sp>
        <p:nvSpPr>
          <p:cNvPr id="5" name="İçerik Yer Tutucusu 4"/>
          <p:cNvSpPr>
            <a:spLocks noGrp="1"/>
          </p:cNvSpPr>
          <p:nvPr>
            <p:ph idx="1"/>
          </p:nvPr>
        </p:nvSpPr>
        <p:spPr>
          <a:xfrm>
            <a:off x="1251678" y="2286001"/>
            <a:ext cx="5860322" cy="3593591"/>
          </a:xfrm>
        </p:spPr>
        <p:txBody>
          <a:bodyPr/>
          <a:lstStyle/>
          <a:p>
            <a:endParaRPr lang="tr-TR" dirty="0" smtClean="0"/>
          </a:p>
          <a:p>
            <a:r>
              <a:rPr lang="tr-TR" sz="2500" b="1" dirty="0" err="1" smtClean="0"/>
              <a:t>Why</a:t>
            </a:r>
            <a:r>
              <a:rPr lang="tr-TR" sz="2500" b="1" dirty="0" smtClean="0"/>
              <a:t> </a:t>
            </a:r>
            <a:r>
              <a:rPr lang="tr-TR" sz="2500" b="1" dirty="0"/>
              <a:t>do </a:t>
            </a:r>
            <a:r>
              <a:rPr lang="tr-TR" sz="2500" b="1" dirty="0" err="1"/>
              <a:t>we</a:t>
            </a:r>
            <a:r>
              <a:rPr lang="tr-TR" sz="2500" b="1" dirty="0"/>
              <a:t> </a:t>
            </a:r>
            <a:r>
              <a:rPr lang="tr-TR" sz="2500" b="1" dirty="0" err="1"/>
              <a:t>need</a:t>
            </a:r>
            <a:r>
              <a:rPr lang="tr-TR" sz="2500" b="1" dirty="0"/>
              <a:t> SD ?</a:t>
            </a:r>
          </a:p>
          <a:p>
            <a:pPr marL="0" indent="0">
              <a:buNone/>
            </a:pPr>
            <a:r>
              <a:rPr lang="tr-TR" sz="2500" i="1" dirty="0" err="1" smtClean="0"/>
              <a:t>To</a:t>
            </a:r>
            <a:r>
              <a:rPr lang="tr-TR" sz="2500" i="1" dirty="0" smtClean="0"/>
              <a:t> </a:t>
            </a:r>
            <a:r>
              <a:rPr lang="tr-TR" sz="2500" i="1" dirty="0" err="1"/>
              <a:t>protect</a:t>
            </a:r>
            <a:r>
              <a:rPr lang="tr-TR" sz="2500" i="1" dirty="0"/>
              <a:t> </a:t>
            </a:r>
            <a:r>
              <a:rPr lang="tr-TR" sz="2500" i="1" dirty="0" err="1"/>
              <a:t>the</a:t>
            </a:r>
            <a:r>
              <a:rPr lang="tr-TR" sz="2500" i="1" dirty="0"/>
              <a:t> </a:t>
            </a:r>
            <a:r>
              <a:rPr lang="tr-TR" sz="2500" i="1" dirty="0" err="1"/>
              <a:t>world’s</a:t>
            </a:r>
            <a:r>
              <a:rPr lang="tr-TR" sz="2500" i="1" dirty="0"/>
              <a:t> </a:t>
            </a:r>
            <a:r>
              <a:rPr lang="tr-TR" sz="2500" i="1" dirty="0" err="1"/>
              <a:t>natural</a:t>
            </a:r>
            <a:r>
              <a:rPr lang="tr-TR" sz="2500" i="1" dirty="0"/>
              <a:t> </a:t>
            </a:r>
            <a:r>
              <a:rPr lang="tr-TR" sz="2500" i="1" dirty="0" err="1" smtClean="0"/>
              <a:t>resources</a:t>
            </a:r>
            <a:endParaRPr lang="tr-TR" sz="2500" i="1" dirty="0"/>
          </a:p>
          <a:p>
            <a:pPr marL="0" indent="0">
              <a:buNone/>
            </a:pPr>
            <a:r>
              <a:rPr lang="tr-TR" sz="2500" i="1" dirty="0" smtClean="0"/>
              <a:t>To </a:t>
            </a:r>
            <a:r>
              <a:rPr lang="tr-TR" sz="2500" i="1" dirty="0" err="1"/>
              <a:t>achieve</a:t>
            </a:r>
            <a:r>
              <a:rPr lang="tr-TR" sz="2500" i="1" dirty="0"/>
              <a:t> </a:t>
            </a:r>
            <a:r>
              <a:rPr lang="tr-TR" sz="2500" b="1" i="1" dirty="0" err="1"/>
              <a:t>social</a:t>
            </a:r>
            <a:r>
              <a:rPr lang="tr-TR" sz="2500" b="1" i="1" dirty="0"/>
              <a:t> </a:t>
            </a:r>
            <a:r>
              <a:rPr lang="tr-TR" sz="2500" b="1" i="1" dirty="0" err="1"/>
              <a:t>equality</a:t>
            </a:r>
            <a:r>
              <a:rPr lang="tr-TR" sz="2500" b="1" i="1" dirty="0"/>
              <a:t> </a:t>
            </a:r>
            <a:r>
              <a:rPr lang="tr-TR" sz="2500" i="1" dirty="0" err="1"/>
              <a:t>and</a:t>
            </a:r>
            <a:r>
              <a:rPr lang="tr-TR" sz="2500" i="1" dirty="0"/>
              <a:t> </a:t>
            </a:r>
            <a:r>
              <a:rPr lang="tr-TR" sz="2500" i="1" dirty="0" err="1"/>
              <a:t>solidarity</a:t>
            </a:r>
            <a:endParaRPr lang="tr-TR" sz="2500" i="1" dirty="0"/>
          </a:p>
          <a:p>
            <a:endParaRPr lang="tr-TR" dirty="0"/>
          </a:p>
        </p:txBody>
      </p:sp>
      <p:graphicFrame>
        <p:nvGraphicFramePr>
          <p:cNvPr id="3" name="Diyagram 2"/>
          <p:cNvGraphicFramePr/>
          <p:nvPr>
            <p:extLst>
              <p:ext uri="{D42A27DB-BD31-4B8C-83A1-F6EECF244321}">
                <p14:modId xmlns:p14="http://schemas.microsoft.com/office/powerpoint/2010/main" val="1495330747"/>
              </p:ext>
            </p:extLst>
          </p:nvPr>
        </p:nvGraphicFramePr>
        <p:xfrm>
          <a:off x="6447934" y="2286001"/>
          <a:ext cx="5116660" cy="389004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6423381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3" grpId="0">
        <p:bldAsOne/>
      </p:bldGraphic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err="1" smtClean="0"/>
              <a:t>Gender</a:t>
            </a:r>
            <a:r>
              <a:rPr lang="tr-TR" dirty="0" smtClean="0"/>
              <a:t> </a:t>
            </a:r>
            <a:r>
              <a:rPr lang="tr-TR" dirty="0" err="1" smtClean="0"/>
              <a:t>equalıty</a:t>
            </a:r>
            <a:r>
              <a:rPr lang="tr-TR" dirty="0" smtClean="0"/>
              <a:t> as a </a:t>
            </a:r>
            <a:r>
              <a:rPr lang="tr-TR" dirty="0" err="1" smtClean="0"/>
              <a:t>Sustaınable</a:t>
            </a:r>
            <a:r>
              <a:rPr lang="tr-TR" dirty="0" smtClean="0"/>
              <a:t> </a:t>
            </a:r>
            <a:r>
              <a:rPr lang="tr-TR" dirty="0" err="1" smtClean="0"/>
              <a:t>development</a:t>
            </a:r>
            <a:r>
              <a:rPr lang="tr-TR" dirty="0" smtClean="0"/>
              <a:t> </a:t>
            </a:r>
            <a:r>
              <a:rPr lang="tr-TR" dirty="0" err="1" smtClean="0"/>
              <a:t>goal</a:t>
            </a:r>
            <a:endParaRPr lang="tr-TR" dirty="0"/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8079" y="5649980"/>
            <a:ext cx="2149760" cy="1282191"/>
          </a:xfrm>
          <a:prstGeom prst="rect">
            <a:avLst/>
          </a:prstGeom>
        </p:spPr>
      </p:pic>
      <p:sp>
        <p:nvSpPr>
          <p:cNvPr id="9" name="İçerik Yer Tutucusu 8"/>
          <p:cNvSpPr>
            <a:spLocks noGrp="1"/>
          </p:cNvSpPr>
          <p:nvPr>
            <p:ph idx="1"/>
          </p:nvPr>
        </p:nvSpPr>
        <p:spPr>
          <a:xfrm>
            <a:off x="1334440" y="2322946"/>
            <a:ext cx="7375451" cy="3593591"/>
          </a:xfrm>
        </p:spPr>
        <p:txBody>
          <a:bodyPr>
            <a:normAutofit/>
          </a:bodyPr>
          <a:lstStyle/>
          <a:p>
            <a:r>
              <a:rPr lang="tr-TR" dirty="0" err="1" smtClean="0"/>
              <a:t>Why</a:t>
            </a:r>
            <a:r>
              <a:rPr lang="tr-TR" dirty="0" smtClean="0"/>
              <a:t> </a:t>
            </a:r>
            <a:r>
              <a:rPr lang="tr-TR" dirty="0" err="1" smtClean="0"/>
              <a:t>should</a:t>
            </a:r>
            <a:r>
              <a:rPr lang="tr-TR" dirty="0" smtClean="0"/>
              <a:t> </a:t>
            </a:r>
            <a:r>
              <a:rPr lang="tr-TR" dirty="0" err="1" smtClean="0"/>
              <a:t>we</a:t>
            </a:r>
            <a:r>
              <a:rPr lang="tr-TR" dirty="0" smtClean="0"/>
              <a:t> </a:t>
            </a:r>
            <a:r>
              <a:rPr lang="tr-TR" dirty="0" err="1" smtClean="0"/>
              <a:t>promote</a:t>
            </a:r>
            <a:r>
              <a:rPr lang="tr-TR" dirty="0" smtClean="0"/>
              <a:t> </a:t>
            </a:r>
            <a:r>
              <a:rPr lang="tr-TR" dirty="0" err="1" smtClean="0"/>
              <a:t>gender</a:t>
            </a:r>
            <a:r>
              <a:rPr lang="tr-TR" dirty="0" smtClean="0"/>
              <a:t> </a:t>
            </a:r>
            <a:r>
              <a:rPr lang="tr-TR" dirty="0" err="1" smtClean="0"/>
              <a:t>equality</a:t>
            </a:r>
            <a:r>
              <a:rPr lang="tr-TR" dirty="0" smtClean="0"/>
              <a:t> </a:t>
            </a:r>
            <a:r>
              <a:rPr lang="tr-TR" dirty="0" err="1" smtClean="0"/>
              <a:t>for</a:t>
            </a:r>
            <a:r>
              <a:rPr lang="tr-TR" dirty="0" smtClean="0"/>
              <a:t> SD:</a:t>
            </a:r>
          </a:p>
          <a:p>
            <a:r>
              <a:rPr lang="tr-TR" dirty="0" err="1" smtClean="0"/>
              <a:t>Equality</a:t>
            </a:r>
            <a:r>
              <a:rPr lang="tr-TR" dirty="0" smtClean="0"/>
              <a:t> </a:t>
            </a:r>
            <a:r>
              <a:rPr lang="tr-TR" dirty="0" err="1"/>
              <a:t>between</a:t>
            </a:r>
            <a:r>
              <a:rPr lang="tr-TR" dirty="0"/>
              <a:t> </a:t>
            </a:r>
            <a:r>
              <a:rPr lang="tr-TR" dirty="0" err="1"/>
              <a:t>women</a:t>
            </a:r>
            <a:r>
              <a:rPr lang="tr-TR" dirty="0"/>
              <a:t> </a:t>
            </a:r>
            <a:r>
              <a:rPr lang="tr-TR" dirty="0" err="1"/>
              <a:t>and</a:t>
            </a:r>
            <a:r>
              <a:rPr lang="tr-TR" dirty="0"/>
              <a:t> men - </a:t>
            </a:r>
            <a:r>
              <a:rPr lang="tr-TR" dirty="0" err="1"/>
              <a:t>equal</a:t>
            </a:r>
            <a:r>
              <a:rPr lang="tr-TR" dirty="0"/>
              <a:t> </a:t>
            </a:r>
            <a:r>
              <a:rPr lang="tr-TR" dirty="0" err="1"/>
              <a:t>rights</a:t>
            </a:r>
            <a:r>
              <a:rPr lang="tr-TR" dirty="0"/>
              <a:t>, </a:t>
            </a:r>
            <a:r>
              <a:rPr lang="tr-TR" dirty="0" err="1"/>
              <a:t>opportunities</a:t>
            </a:r>
            <a:r>
              <a:rPr lang="tr-TR" dirty="0"/>
              <a:t> </a:t>
            </a:r>
            <a:r>
              <a:rPr lang="tr-TR" dirty="0" err="1"/>
              <a:t>and</a:t>
            </a:r>
            <a:r>
              <a:rPr lang="tr-TR" dirty="0"/>
              <a:t> </a:t>
            </a:r>
            <a:r>
              <a:rPr lang="tr-TR" dirty="0" err="1"/>
              <a:t>responsibilities</a:t>
            </a:r>
            <a:r>
              <a:rPr lang="tr-TR" dirty="0"/>
              <a:t> – is a </a:t>
            </a:r>
            <a:r>
              <a:rPr lang="tr-TR" b="1" dirty="0" err="1"/>
              <a:t>matter</a:t>
            </a:r>
            <a:r>
              <a:rPr lang="tr-TR" b="1" dirty="0"/>
              <a:t> of </a:t>
            </a:r>
            <a:r>
              <a:rPr lang="tr-TR" b="1" dirty="0" err="1"/>
              <a:t>human</a:t>
            </a:r>
            <a:r>
              <a:rPr lang="tr-TR" b="1" dirty="0"/>
              <a:t> </a:t>
            </a:r>
            <a:r>
              <a:rPr lang="tr-TR" b="1" dirty="0" err="1"/>
              <a:t>rights</a:t>
            </a:r>
            <a:r>
              <a:rPr lang="tr-TR" b="1" dirty="0"/>
              <a:t> </a:t>
            </a:r>
            <a:r>
              <a:rPr lang="tr-TR" b="1" dirty="0" err="1"/>
              <a:t>and</a:t>
            </a:r>
            <a:r>
              <a:rPr lang="tr-TR" b="1" dirty="0"/>
              <a:t> </a:t>
            </a:r>
            <a:r>
              <a:rPr lang="tr-TR" b="1" dirty="0" err="1"/>
              <a:t>social</a:t>
            </a:r>
            <a:r>
              <a:rPr lang="tr-TR" b="1" dirty="0"/>
              <a:t> </a:t>
            </a:r>
            <a:r>
              <a:rPr lang="tr-TR" b="1" dirty="0" err="1"/>
              <a:t>justice</a:t>
            </a:r>
            <a:r>
              <a:rPr lang="tr-TR" dirty="0"/>
              <a:t>. </a:t>
            </a:r>
            <a:r>
              <a:rPr lang="tr-TR" dirty="0" err="1" smtClean="0"/>
              <a:t>Greater</a:t>
            </a:r>
            <a:r>
              <a:rPr lang="tr-TR" dirty="0" smtClean="0"/>
              <a:t> </a:t>
            </a:r>
            <a:r>
              <a:rPr lang="tr-TR" dirty="0" err="1"/>
              <a:t>equality</a:t>
            </a:r>
            <a:r>
              <a:rPr lang="tr-TR" dirty="0"/>
              <a:t> </a:t>
            </a:r>
            <a:r>
              <a:rPr lang="tr-TR" dirty="0" err="1"/>
              <a:t>between</a:t>
            </a:r>
            <a:r>
              <a:rPr lang="tr-TR" dirty="0"/>
              <a:t> </a:t>
            </a:r>
            <a:r>
              <a:rPr lang="tr-TR" dirty="0" err="1"/>
              <a:t>women</a:t>
            </a:r>
            <a:r>
              <a:rPr lang="tr-TR" dirty="0"/>
              <a:t> </a:t>
            </a:r>
            <a:r>
              <a:rPr lang="tr-TR" dirty="0" err="1"/>
              <a:t>and</a:t>
            </a:r>
            <a:r>
              <a:rPr lang="tr-TR" dirty="0"/>
              <a:t> men is </a:t>
            </a:r>
            <a:r>
              <a:rPr lang="tr-TR" dirty="0" err="1"/>
              <a:t>also</a:t>
            </a:r>
            <a:r>
              <a:rPr lang="tr-TR" dirty="0"/>
              <a:t> a </a:t>
            </a:r>
            <a:r>
              <a:rPr lang="tr-TR" b="1" dirty="0" err="1"/>
              <a:t>precondition</a:t>
            </a:r>
            <a:r>
              <a:rPr lang="tr-TR" dirty="0"/>
              <a:t> </a:t>
            </a:r>
            <a:r>
              <a:rPr lang="tr-TR" dirty="0" err="1"/>
              <a:t>for</a:t>
            </a:r>
            <a:r>
              <a:rPr lang="tr-TR" dirty="0"/>
              <a:t> (</a:t>
            </a:r>
            <a:r>
              <a:rPr lang="tr-TR" dirty="0" err="1"/>
              <a:t>and</a:t>
            </a:r>
            <a:r>
              <a:rPr lang="tr-TR" dirty="0"/>
              <a:t> </a:t>
            </a:r>
            <a:r>
              <a:rPr lang="tr-TR" dirty="0" err="1"/>
              <a:t>effective</a:t>
            </a:r>
            <a:r>
              <a:rPr lang="tr-TR" dirty="0"/>
              <a:t> </a:t>
            </a:r>
            <a:r>
              <a:rPr lang="tr-TR" dirty="0" err="1"/>
              <a:t>indicator</a:t>
            </a:r>
            <a:r>
              <a:rPr lang="tr-TR" dirty="0"/>
              <a:t> of) </a:t>
            </a:r>
            <a:r>
              <a:rPr lang="tr-TR" b="1" dirty="0" err="1"/>
              <a:t>sustainable</a:t>
            </a:r>
            <a:r>
              <a:rPr lang="tr-TR" b="1" dirty="0"/>
              <a:t> </a:t>
            </a:r>
            <a:r>
              <a:rPr lang="tr-TR" b="1" dirty="0" err="1"/>
              <a:t>people-centred</a:t>
            </a:r>
            <a:r>
              <a:rPr lang="tr-TR" b="1" dirty="0"/>
              <a:t> </a:t>
            </a:r>
            <a:r>
              <a:rPr lang="tr-TR" b="1" dirty="0" err="1"/>
              <a:t>development</a:t>
            </a:r>
            <a:r>
              <a:rPr lang="tr-TR" b="1" dirty="0"/>
              <a:t>. </a:t>
            </a:r>
            <a:r>
              <a:rPr lang="tr-TR" dirty="0" err="1"/>
              <a:t>The</a:t>
            </a:r>
            <a:r>
              <a:rPr lang="tr-TR" dirty="0"/>
              <a:t> </a:t>
            </a:r>
            <a:r>
              <a:rPr lang="tr-TR" dirty="0" err="1"/>
              <a:t>perceptions</a:t>
            </a:r>
            <a:r>
              <a:rPr lang="tr-TR" dirty="0"/>
              <a:t>, </a:t>
            </a:r>
            <a:r>
              <a:rPr lang="tr-TR" dirty="0" err="1"/>
              <a:t>interests</a:t>
            </a:r>
            <a:r>
              <a:rPr lang="tr-TR" dirty="0"/>
              <a:t>, </a:t>
            </a:r>
            <a:r>
              <a:rPr lang="tr-TR" dirty="0" err="1"/>
              <a:t>needs</a:t>
            </a:r>
            <a:r>
              <a:rPr lang="tr-TR" dirty="0"/>
              <a:t> </a:t>
            </a:r>
            <a:r>
              <a:rPr lang="tr-TR" dirty="0" err="1"/>
              <a:t>and</a:t>
            </a:r>
            <a:r>
              <a:rPr lang="tr-TR" dirty="0"/>
              <a:t> </a:t>
            </a:r>
            <a:r>
              <a:rPr lang="tr-TR" dirty="0" err="1"/>
              <a:t>priorities</a:t>
            </a:r>
            <a:r>
              <a:rPr lang="tr-TR" dirty="0"/>
              <a:t> of </a:t>
            </a:r>
            <a:r>
              <a:rPr lang="tr-TR" dirty="0" err="1"/>
              <a:t>both</a:t>
            </a:r>
            <a:r>
              <a:rPr lang="tr-TR" dirty="0"/>
              <a:t> </a:t>
            </a:r>
            <a:r>
              <a:rPr lang="tr-TR" dirty="0" err="1"/>
              <a:t>women</a:t>
            </a:r>
            <a:r>
              <a:rPr lang="tr-TR" dirty="0"/>
              <a:t> </a:t>
            </a:r>
            <a:r>
              <a:rPr lang="tr-TR" dirty="0" err="1"/>
              <a:t>and</a:t>
            </a:r>
            <a:r>
              <a:rPr lang="tr-TR" dirty="0"/>
              <a:t> men </a:t>
            </a:r>
            <a:r>
              <a:rPr lang="tr-TR" dirty="0" err="1"/>
              <a:t>must</a:t>
            </a:r>
            <a:r>
              <a:rPr lang="tr-TR" dirty="0"/>
              <a:t> be </a:t>
            </a:r>
            <a:r>
              <a:rPr lang="tr-TR" dirty="0" err="1"/>
              <a:t>taken</a:t>
            </a:r>
            <a:r>
              <a:rPr lang="tr-TR" dirty="0"/>
              <a:t> </a:t>
            </a:r>
            <a:r>
              <a:rPr lang="tr-TR" dirty="0" err="1"/>
              <a:t>into</a:t>
            </a:r>
            <a:r>
              <a:rPr lang="tr-TR" dirty="0"/>
              <a:t> </a:t>
            </a:r>
            <a:r>
              <a:rPr lang="tr-TR" dirty="0" err="1"/>
              <a:t>consideration</a:t>
            </a:r>
            <a:r>
              <a:rPr lang="tr-TR" dirty="0"/>
              <a:t> not </a:t>
            </a:r>
            <a:r>
              <a:rPr lang="tr-TR" dirty="0" err="1"/>
              <a:t>only</a:t>
            </a:r>
            <a:r>
              <a:rPr lang="tr-TR" dirty="0"/>
              <a:t> as a </a:t>
            </a:r>
            <a:r>
              <a:rPr lang="tr-TR" dirty="0" err="1"/>
              <a:t>matter</a:t>
            </a:r>
            <a:r>
              <a:rPr lang="tr-TR" dirty="0"/>
              <a:t> of </a:t>
            </a:r>
            <a:r>
              <a:rPr lang="tr-TR" dirty="0" err="1"/>
              <a:t>social</a:t>
            </a:r>
            <a:r>
              <a:rPr lang="tr-TR" dirty="0"/>
              <a:t> </a:t>
            </a:r>
            <a:r>
              <a:rPr lang="tr-TR" dirty="0" err="1"/>
              <a:t>justice</a:t>
            </a:r>
            <a:r>
              <a:rPr lang="tr-TR" dirty="0"/>
              <a:t> but </a:t>
            </a:r>
            <a:r>
              <a:rPr lang="tr-TR" dirty="0" err="1"/>
              <a:t>because</a:t>
            </a:r>
            <a:r>
              <a:rPr lang="tr-TR" dirty="0"/>
              <a:t> </a:t>
            </a:r>
            <a:r>
              <a:rPr lang="tr-TR" dirty="0" err="1"/>
              <a:t>they</a:t>
            </a:r>
            <a:r>
              <a:rPr lang="tr-TR" dirty="0"/>
              <a:t> </a:t>
            </a:r>
            <a:r>
              <a:rPr lang="tr-TR" dirty="0" err="1"/>
              <a:t>are</a:t>
            </a:r>
            <a:r>
              <a:rPr lang="tr-TR" dirty="0"/>
              <a:t> </a:t>
            </a:r>
            <a:r>
              <a:rPr lang="tr-TR" b="1" dirty="0" err="1"/>
              <a:t>necessary</a:t>
            </a:r>
            <a:r>
              <a:rPr lang="tr-TR" b="1" dirty="0"/>
              <a:t> </a:t>
            </a:r>
            <a:r>
              <a:rPr lang="tr-TR" b="1" dirty="0" err="1"/>
              <a:t>to</a:t>
            </a:r>
            <a:r>
              <a:rPr lang="tr-TR" b="1" dirty="0"/>
              <a:t> </a:t>
            </a:r>
            <a:r>
              <a:rPr lang="tr-TR" b="1" dirty="0" err="1"/>
              <a:t>enrich</a:t>
            </a:r>
            <a:r>
              <a:rPr lang="tr-TR" b="1" dirty="0"/>
              <a:t> </a:t>
            </a:r>
            <a:r>
              <a:rPr lang="tr-TR" b="1" dirty="0" err="1"/>
              <a:t>development</a:t>
            </a:r>
            <a:r>
              <a:rPr lang="tr-TR" b="1" dirty="0"/>
              <a:t> </a:t>
            </a:r>
            <a:r>
              <a:rPr lang="tr-TR" b="1" dirty="0" err="1"/>
              <a:t>processes</a:t>
            </a:r>
            <a:r>
              <a:rPr lang="tr-TR" dirty="0"/>
              <a:t>” </a:t>
            </a:r>
          </a:p>
        </p:txBody>
      </p:sp>
      <p:graphicFrame>
        <p:nvGraphicFramePr>
          <p:cNvPr id="7" name="Diyagram 6"/>
          <p:cNvGraphicFramePr/>
          <p:nvPr>
            <p:extLst>
              <p:ext uri="{D42A27DB-BD31-4B8C-83A1-F6EECF244321}">
                <p14:modId xmlns:p14="http://schemas.microsoft.com/office/powerpoint/2010/main" val="3633678518"/>
              </p:ext>
            </p:extLst>
          </p:nvPr>
        </p:nvGraphicFramePr>
        <p:xfrm>
          <a:off x="7728469" y="1128451"/>
          <a:ext cx="4197928" cy="334696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30224803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7" grpId="0">
        <p:bldAsOne/>
      </p:bldGraphic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err="1" smtClean="0"/>
              <a:t>Gettıng</a:t>
            </a:r>
            <a:r>
              <a:rPr lang="tr-TR" dirty="0" smtClean="0"/>
              <a:t> a </a:t>
            </a:r>
            <a:r>
              <a:rPr lang="tr-TR" dirty="0" err="1" smtClean="0"/>
              <a:t>solutıon</a:t>
            </a:r>
            <a:r>
              <a:rPr lang="tr-TR" dirty="0" smtClean="0"/>
              <a:t>: </a:t>
            </a:r>
            <a:br>
              <a:rPr lang="tr-TR" dirty="0" smtClean="0"/>
            </a:br>
            <a:r>
              <a:rPr lang="tr-TR" dirty="0" smtClean="0"/>
              <a:t>EMPOWERING WOMEN</a:t>
            </a:r>
            <a:endParaRPr lang="tr-TR" dirty="0"/>
          </a:p>
        </p:txBody>
      </p:sp>
      <p:pic>
        <p:nvPicPr>
          <p:cNvPr id="3" name="İçerik Yer Tutucusu 2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7923" y="3739803"/>
            <a:ext cx="4736810" cy="2368405"/>
          </a:xfrm>
        </p:spPr>
      </p:pic>
      <p:sp>
        <p:nvSpPr>
          <p:cNvPr id="8" name="İçerik Yer Tutucusu 7"/>
          <p:cNvSpPr>
            <a:spLocks noGrp="1"/>
          </p:cNvSpPr>
          <p:nvPr>
            <p:ph sz="half" idx="2"/>
          </p:nvPr>
        </p:nvSpPr>
        <p:spPr>
          <a:xfrm>
            <a:off x="988291" y="2267527"/>
            <a:ext cx="5712614" cy="3619500"/>
          </a:xfrm>
        </p:spPr>
        <p:txBody>
          <a:bodyPr/>
          <a:lstStyle/>
          <a:p>
            <a:r>
              <a:rPr lang="tr-TR" dirty="0" smtClean="0"/>
              <a:t>First, be </a:t>
            </a:r>
            <a:r>
              <a:rPr lang="tr-TR" dirty="0" err="1" smtClean="0"/>
              <a:t>informed</a:t>
            </a:r>
            <a:r>
              <a:rPr lang="tr-TR" dirty="0" smtClean="0"/>
              <a:t> </a:t>
            </a:r>
            <a:r>
              <a:rPr lang="tr-TR" dirty="0" err="1" smtClean="0"/>
              <a:t>about</a:t>
            </a:r>
            <a:r>
              <a:rPr lang="tr-TR" dirty="0" smtClean="0"/>
              <a:t> </a:t>
            </a:r>
            <a:r>
              <a:rPr lang="tr-TR" dirty="0" err="1" smtClean="0"/>
              <a:t>these</a:t>
            </a:r>
            <a:r>
              <a:rPr lang="tr-TR" dirty="0" smtClean="0"/>
              <a:t> </a:t>
            </a:r>
            <a:r>
              <a:rPr lang="tr-TR" dirty="0" err="1" smtClean="0"/>
              <a:t>topics</a:t>
            </a:r>
            <a:r>
              <a:rPr lang="tr-TR" dirty="0" smtClean="0"/>
              <a:t>, </a:t>
            </a:r>
            <a:r>
              <a:rPr lang="tr-TR" dirty="0" err="1" smtClean="0"/>
              <a:t>you</a:t>
            </a:r>
            <a:r>
              <a:rPr lang="tr-TR" dirty="0" smtClean="0"/>
              <a:t> </a:t>
            </a:r>
            <a:r>
              <a:rPr lang="tr-TR" dirty="0" err="1" smtClean="0"/>
              <a:t>already</a:t>
            </a:r>
            <a:r>
              <a:rPr lang="tr-TR" dirty="0" smtClean="0"/>
              <a:t> </a:t>
            </a:r>
            <a:r>
              <a:rPr lang="tr-TR" dirty="0" err="1" smtClean="0"/>
              <a:t>started</a:t>
            </a:r>
            <a:r>
              <a:rPr lang="tr-TR" dirty="0" smtClean="0"/>
              <a:t> </a:t>
            </a:r>
            <a:r>
              <a:rPr lang="tr-TR" dirty="0" err="1" smtClean="0"/>
              <a:t>to</a:t>
            </a:r>
            <a:r>
              <a:rPr lang="tr-TR" dirty="0" smtClean="0"/>
              <a:t> </a:t>
            </a:r>
            <a:r>
              <a:rPr lang="tr-TR" dirty="0" err="1" smtClean="0"/>
              <a:t>learn</a:t>
            </a:r>
            <a:r>
              <a:rPr lang="tr-TR" dirty="0" smtClean="0"/>
              <a:t> </a:t>
            </a:r>
            <a:r>
              <a:rPr lang="tr-TR" dirty="0" err="1" smtClean="0"/>
              <a:t>today</a:t>
            </a:r>
            <a:r>
              <a:rPr lang="tr-TR" dirty="0" smtClean="0"/>
              <a:t> </a:t>
            </a:r>
            <a:r>
              <a:rPr lang="tr-TR" dirty="0" smtClean="0">
                <a:sym typeface="Wingdings" panose="05000000000000000000" pitchFamily="2" charset="2"/>
              </a:rPr>
              <a:t></a:t>
            </a:r>
            <a:endParaRPr lang="tr-TR" dirty="0" smtClean="0"/>
          </a:p>
          <a:p>
            <a:pPr marL="0" indent="0" algn="ctr">
              <a:buNone/>
            </a:pPr>
            <a:endParaRPr lang="tr-TR" dirty="0" smtClean="0"/>
          </a:p>
          <a:p>
            <a:pPr marL="0" indent="0" algn="ctr">
              <a:buNone/>
            </a:pPr>
            <a:r>
              <a:rPr lang="tr-TR" dirty="0" err="1" smtClean="0"/>
              <a:t>Why</a:t>
            </a:r>
            <a:r>
              <a:rPr lang="tr-TR" dirty="0" smtClean="0"/>
              <a:t> </a:t>
            </a:r>
            <a:r>
              <a:rPr lang="tr-TR" dirty="0"/>
              <a:t>do </a:t>
            </a:r>
            <a:r>
              <a:rPr lang="tr-TR" dirty="0" err="1"/>
              <a:t>we</a:t>
            </a:r>
            <a:r>
              <a:rPr lang="tr-TR" dirty="0"/>
              <a:t> </a:t>
            </a:r>
            <a:r>
              <a:rPr lang="tr-TR" dirty="0" err="1"/>
              <a:t>need</a:t>
            </a:r>
            <a:r>
              <a:rPr lang="tr-TR" dirty="0"/>
              <a:t> </a:t>
            </a:r>
            <a:r>
              <a:rPr lang="tr-TR" dirty="0" err="1"/>
              <a:t>to</a:t>
            </a:r>
            <a:r>
              <a:rPr lang="tr-TR" dirty="0"/>
              <a:t> </a:t>
            </a:r>
            <a:r>
              <a:rPr lang="tr-TR" dirty="0" err="1"/>
              <a:t>empower</a:t>
            </a:r>
            <a:r>
              <a:rPr lang="tr-TR" dirty="0"/>
              <a:t> </a:t>
            </a:r>
            <a:r>
              <a:rPr lang="tr-TR" dirty="0" err="1"/>
              <a:t>women</a:t>
            </a:r>
            <a:r>
              <a:rPr lang="tr-TR" dirty="0"/>
              <a:t>?</a:t>
            </a:r>
          </a:p>
          <a:p>
            <a:r>
              <a:rPr lang="tr-TR" dirty="0" smtClean="0"/>
              <a:t>‘’</a:t>
            </a:r>
            <a:r>
              <a:rPr lang="tr-TR" dirty="0" err="1" smtClean="0"/>
              <a:t>Women</a:t>
            </a:r>
            <a:r>
              <a:rPr lang="tr-TR" dirty="0" smtClean="0"/>
              <a:t> </a:t>
            </a:r>
            <a:r>
              <a:rPr lang="tr-TR" dirty="0" err="1"/>
              <a:t>have</a:t>
            </a:r>
            <a:r>
              <a:rPr lang="tr-TR" dirty="0"/>
              <a:t> a </a:t>
            </a:r>
            <a:r>
              <a:rPr lang="tr-TR" dirty="0" err="1"/>
              <a:t>vital</a:t>
            </a:r>
            <a:r>
              <a:rPr lang="tr-TR" dirty="0"/>
              <a:t> role in </a:t>
            </a:r>
            <a:r>
              <a:rPr lang="tr-TR" dirty="0" err="1"/>
              <a:t>environmental</a:t>
            </a:r>
            <a:r>
              <a:rPr lang="tr-TR" dirty="0"/>
              <a:t> </a:t>
            </a:r>
            <a:r>
              <a:rPr lang="tr-TR" dirty="0" err="1"/>
              <a:t>management</a:t>
            </a:r>
            <a:r>
              <a:rPr lang="tr-TR" dirty="0"/>
              <a:t> </a:t>
            </a:r>
            <a:r>
              <a:rPr lang="tr-TR" dirty="0" err="1"/>
              <a:t>and</a:t>
            </a:r>
            <a:r>
              <a:rPr lang="tr-TR" dirty="0"/>
              <a:t> </a:t>
            </a:r>
            <a:r>
              <a:rPr lang="tr-TR" dirty="0" err="1"/>
              <a:t>development</a:t>
            </a:r>
            <a:r>
              <a:rPr lang="tr-TR" dirty="0"/>
              <a:t>. </a:t>
            </a:r>
            <a:r>
              <a:rPr lang="tr-TR" dirty="0" err="1"/>
              <a:t>Their</a:t>
            </a:r>
            <a:r>
              <a:rPr lang="tr-TR" dirty="0"/>
              <a:t> </a:t>
            </a:r>
            <a:r>
              <a:rPr lang="tr-TR" dirty="0" err="1" smtClean="0"/>
              <a:t>full</a:t>
            </a:r>
            <a:r>
              <a:rPr lang="tr-TR" dirty="0"/>
              <a:t> </a:t>
            </a:r>
            <a:r>
              <a:rPr lang="tr-TR" dirty="0" err="1" smtClean="0"/>
              <a:t>participation</a:t>
            </a:r>
            <a:r>
              <a:rPr lang="tr-TR" dirty="0" smtClean="0"/>
              <a:t> </a:t>
            </a:r>
            <a:r>
              <a:rPr lang="tr-TR" dirty="0"/>
              <a:t>is </a:t>
            </a:r>
            <a:r>
              <a:rPr lang="tr-TR" dirty="0" err="1"/>
              <a:t>therefore</a:t>
            </a:r>
            <a:r>
              <a:rPr lang="tr-TR" dirty="0"/>
              <a:t> </a:t>
            </a:r>
            <a:r>
              <a:rPr lang="tr-TR" dirty="0" err="1"/>
              <a:t>essential</a:t>
            </a:r>
            <a:r>
              <a:rPr lang="tr-TR" dirty="0"/>
              <a:t> </a:t>
            </a:r>
            <a:r>
              <a:rPr lang="tr-TR" dirty="0" err="1"/>
              <a:t>to</a:t>
            </a:r>
            <a:r>
              <a:rPr lang="tr-TR" dirty="0"/>
              <a:t> </a:t>
            </a:r>
            <a:r>
              <a:rPr lang="tr-TR" dirty="0" err="1"/>
              <a:t>achieve</a:t>
            </a:r>
            <a:r>
              <a:rPr lang="tr-TR" dirty="0"/>
              <a:t> </a:t>
            </a:r>
            <a:r>
              <a:rPr lang="tr-TR" dirty="0" err="1"/>
              <a:t>sustainable</a:t>
            </a:r>
            <a:r>
              <a:rPr lang="tr-TR" dirty="0"/>
              <a:t> </a:t>
            </a:r>
            <a:r>
              <a:rPr lang="tr-TR" dirty="0" err="1"/>
              <a:t>development</a:t>
            </a:r>
            <a:r>
              <a:rPr lang="tr-TR" dirty="0" smtClean="0"/>
              <a:t>”</a:t>
            </a:r>
          </a:p>
          <a:p>
            <a:pPr marL="0" indent="0">
              <a:buNone/>
            </a:pPr>
            <a:r>
              <a:rPr lang="tr-TR" dirty="0"/>
              <a:t> </a:t>
            </a:r>
            <a:r>
              <a:rPr lang="tr-TR" dirty="0" smtClean="0"/>
              <a:t>	(</a:t>
            </a:r>
            <a:r>
              <a:rPr lang="tr-TR" dirty="0" err="1"/>
              <a:t>Principle</a:t>
            </a:r>
            <a:r>
              <a:rPr lang="tr-TR" dirty="0"/>
              <a:t> 20, Rio </a:t>
            </a:r>
            <a:r>
              <a:rPr lang="tr-TR" dirty="0" err="1"/>
              <a:t>Declaration</a:t>
            </a:r>
            <a:r>
              <a:rPr lang="tr-TR" dirty="0"/>
              <a:t>)</a:t>
            </a:r>
          </a:p>
          <a:p>
            <a:endParaRPr lang="tr-TR" dirty="0"/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8079" y="5649980"/>
            <a:ext cx="2149760" cy="1282191"/>
          </a:xfrm>
          <a:prstGeom prst="rect">
            <a:avLst/>
          </a:prstGeom>
        </p:spPr>
      </p:pic>
      <p:pic>
        <p:nvPicPr>
          <p:cNvPr id="6" name="Resim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72152" y="284018"/>
            <a:ext cx="3198704" cy="3357418"/>
          </a:xfrm>
          <a:prstGeom prst="rect">
            <a:avLst/>
          </a:prstGeom>
        </p:spPr>
      </p:pic>
      <p:sp>
        <p:nvSpPr>
          <p:cNvPr id="7" name="İçerik Yer Tutucusu 4"/>
          <p:cNvSpPr txBox="1">
            <a:spLocks/>
          </p:cNvSpPr>
          <p:nvPr/>
        </p:nvSpPr>
        <p:spPr>
          <a:xfrm>
            <a:off x="7715891" y="6198450"/>
            <a:ext cx="3238436" cy="99290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tr-TR" sz="1400" dirty="0" smtClean="0">
                <a:solidFill>
                  <a:srgbClr val="FFC000"/>
                </a:solidFill>
                <a:hlinkClick r:id="rId5"/>
              </a:rPr>
              <a:t>Video Link: </a:t>
            </a:r>
            <a:r>
              <a:rPr lang="en-GB" sz="1400" dirty="0" smtClean="0">
                <a:solidFill>
                  <a:srgbClr val="FFC000"/>
                </a:solidFill>
                <a:hlinkClick r:id="rId5"/>
              </a:rPr>
              <a:t>Gender equality means empowering women and girls</a:t>
            </a:r>
            <a:endParaRPr lang="en-GB" sz="1400" dirty="0">
              <a:solidFill>
                <a:srgbClr val="FFC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83508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err="1" smtClean="0"/>
              <a:t>Questıons</a:t>
            </a:r>
            <a:r>
              <a:rPr lang="tr-TR" dirty="0" smtClean="0"/>
              <a:t>? </a:t>
            </a:r>
            <a:endParaRPr lang="tr-TR" dirty="0"/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8079" y="5649980"/>
            <a:ext cx="2149760" cy="1282191"/>
          </a:xfrm>
          <a:prstGeom prst="rect">
            <a:avLst/>
          </a:prstGeom>
        </p:spPr>
      </p:pic>
      <p:sp>
        <p:nvSpPr>
          <p:cNvPr id="5" name="İçerik Yer Tutucusu 4"/>
          <p:cNvSpPr>
            <a:spLocks noGrp="1"/>
          </p:cNvSpPr>
          <p:nvPr>
            <p:ph idx="1"/>
          </p:nvPr>
        </p:nvSpPr>
        <p:spPr>
          <a:xfrm>
            <a:off x="1251678" y="1384849"/>
            <a:ext cx="10178322" cy="3593591"/>
          </a:xfrm>
        </p:spPr>
        <p:txBody>
          <a:bodyPr/>
          <a:lstStyle/>
          <a:p>
            <a:pPr marL="0" indent="0" algn="ctr">
              <a:buNone/>
            </a:pPr>
            <a:r>
              <a:rPr lang="tr-TR" dirty="0" smtClean="0"/>
              <a:t>THANK YOU FOR LISTENING </a:t>
            </a:r>
            <a:r>
              <a:rPr lang="tr-TR" dirty="0" smtClean="0">
                <a:sym typeface="Wingdings" panose="05000000000000000000" pitchFamily="2" charset="2"/>
              </a:rPr>
              <a:t></a:t>
            </a:r>
            <a:endParaRPr lang="tr-TR" dirty="0"/>
          </a:p>
        </p:txBody>
      </p:sp>
      <p:pic>
        <p:nvPicPr>
          <p:cNvPr id="3" name="Resim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7839" y="2188882"/>
            <a:ext cx="6341360" cy="34610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2706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1261838" y="2333105"/>
            <a:ext cx="10178322" cy="1492132"/>
          </a:xfrm>
        </p:spPr>
        <p:txBody>
          <a:bodyPr>
            <a:normAutofit fontScale="90000"/>
          </a:bodyPr>
          <a:lstStyle/>
          <a:p>
            <a:pPr algn="ctr"/>
            <a:r>
              <a:rPr lang="tr-TR" dirty="0" smtClean="0"/>
              <a:t>1</a:t>
            </a:r>
            <a:r>
              <a:rPr lang="tr-TR" cap="none" dirty="0" smtClean="0"/>
              <a:t>. </a:t>
            </a:r>
            <a:r>
              <a:rPr lang="tr-TR" sz="5400" cap="none" dirty="0" err="1" smtClean="0"/>
              <a:t>Dancing</a:t>
            </a:r>
            <a:r>
              <a:rPr lang="tr-TR" cap="none" dirty="0" smtClean="0"/>
              <a:t/>
            </a:r>
            <a:br>
              <a:rPr lang="tr-TR" cap="none" dirty="0" smtClean="0"/>
            </a:br>
            <a:r>
              <a:rPr lang="tr-TR" cap="none" dirty="0" smtClean="0"/>
              <a:t> (To </a:t>
            </a:r>
            <a:r>
              <a:rPr lang="tr-TR" cap="none" dirty="0" err="1" smtClean="0"/>
              <a:t>Dance</a:t>
            </a:r>
            <a:r>
              <a:rPr lang="tr-TR" cap="none" dirty="0" smtClean="0"/>
              <a:t>)</a:t>
            </a:r>
            <a:endParaRPr lang="tr-TR" dirty="0"/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8079" y="5649980"/>
            <a:ext cx="2149760" cy="1282191"/>
          </a:xfrm>
          <a:prstGeom prst="rect">
            <a:avLst/>
          </a:prstGeom>
        </p:spPr>
      </p:pic>
      <p:pic>
        <p:nvPicPr>
          <p:cNvPr id="3" name="Resim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99998" y="2002846"/>
            <a:ext cx="2124075" cy="2152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366406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1393918" y="2485505"/>
            <a:ext cx="10178322" cy="1492132"/>
          </a:xfrm>
        </p:spPr>
        <p:txBody>
          <a:bodyPr/>
          <a:lstStyle/>
          <a:p>
            <a:pPr algn="ctr"/>
            <a:r>
              <a:rPr lang="tr-TR" cap="none" dirty="0" smtClean="0"/>
              <a:t>2. </a:t>
            </a:r>
            <a:r>
              <a:rPr lang="tr-TR" cap="none" dirty="0" err="1" smtClean="0"/>
              <a:t>Teaching</a:t>
            </a:r>
            <a:r>
              <a:rPr lang="tr-TR" cap="none" dirty="0" smtClean="0"/>
              <a:t/>
            </a:r>
            <a:br>
              <a:rPr lang="tr-TR" cap="none" dirty="0" smtClean="0"/>
            </a:br>
            <a:r>
              <a:rPr lang="tr-TR" cap="none" dirty="0" smtClean="0"/>
              <a:t>(To </a:t>
            </a:r>
            <a:r>
              <a:rPr lang="tr-TR" cap="none" dirty="0" err="1" smtClean="0"/>
              <a:t>Teach</a:t>
            </a:r>
            <a:r>
              <a:rPr lang="tr-TR" cap="none" dirty="0" smtClean="0"/>
              <a:t>)</a:t>
            </a:r>
            <a:endParaRPr lang="tr-TR" cap="none" dirty="0"/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8079" y="5649980"/>
            <a:ext cx="2149760" cy="1282191"/>
          </a:xfrm>
          <a:prstGeom prst="rect">
            <a:avLst/>
          </a:prstGeom>
        </p:spPr>
      </p:pic>
      <p:pic>
        <p:nvPicPr>
          <p:cNvPr id="3" name="Resim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5746" y="2320492"/>
            <a:ext cx="2143125" cy="2143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935478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1393918" y="2485505"/>
            <a:ext cx="10178322" cy="1492132"/>
          </a:xfrm>
        </p:spPr>
        <p:txBody>
          <a:bodyPr/>
          <a:lstStyle/>
          <a:p>
            <a:pPr algn="ctr"/>
            <a:r>
              <a:rPr lang="tr-TR" cap="none" dirty="0"/>
              <a:t>3</a:t>
            </a:r>
            <a:r>
              <a:rPr lang="tr-TR" cap="none" dirty="0" smtClean="0"/>
              <a:t>. Cooking</a:t>
            </a:r>
            <a:br>
              <a:rPr lang="tr-TR" cap="none" dirty="0" smtClean="0"/>
            </a:br>
            <a:r>
              <a:rPr lang="tr-TR" cap="none" dirty="0" smtClean="0"/>
              <a:t>(To </a:t>
            </a:r>
            <a:r>
              <a:rPr lang="tr-TR" cap="none" dirty="0" err="1" smtClean="0"/>
              <a:t>cook</a:t>
            </a:r>
            <a:r>
              <a:rPr lang="tr-TR" cap="none" dirty="0" smtClean="0"/>
              <a:t> )</a:t>
            </a:r>
            <a:endParaRPr lang="tr-TR" cap="none" dirty="0"/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8079" y="5649980"/>
            <a:ext cx="2149760" cy="1282191"/>
          </a:xfrm>
          <a:prstGeom prst="rect">
            <a:avLst/>
          </a:prstGeom>
        </p:spPr>
      </p:pic>
      <p:pic>
        <p:nvPicPr>
          <p:cNvPr id="3" name="Resim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56509" y="2098963"/>
            <a:ext cx="2059709" cy="20597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510563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1393918" y="2485505"/>
            <a:ext cx="10178322" cy="1492132"/>
          </a:xfrm>
        </p:spPr>
        <p:txBody>
          <a:bodyPr/>
          <a:lstStyle/>
          <a:p>
            <a:pPr algn="ctr"/>
            <a:r>
              <a:rPr lang="tr-TR" cap="none" dirty="0" smtClean="0"/>
              <a:t>4. </a:t>
            </a:r>
            <a:r>
              <a:rPr lang="tr-TR" cap="none" dirty="0" err="1" smtClean="0"/>
              <a:t>Repearing</a:t>
            </a:r>
            <a:r>
              <a:rPr lang="tr-TR" cap="none" dirty="0" smtClean="0"/>
              <a:t/>
            </a:r>
            <a:br>
              <a:rPr lang="tr-TR" cap="none" dirty="0" smtClean="0"/>
            </a:br>
            <a:r>
              <a:rPr lang="tr-TR" cap="none" dirty="0" smtClean="0"/>
              <a:t>(To </a:t>
            </a:r>
            <a:r>
              <a:rPr lang="tr-TR" cap="none" dirty="0" err="1" smtClean="0"/>
              <a:t>repair</a:t>
            </a:r>
            <a:r>
              <a:rPr lang="tr-TR" cap="none" dirty="0" smtClean="0"/>
              <a:t> )</a:t>
            </a:r>
            <a:endParaRPr lang="tr-TR" cap="none" dirty="0"/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8079" y="5649980"/>
            <a:ext cx="2149760" cy="1282191"/>
          </a:xfrm>
          <a:prstGeom prst="rect">
            <a:avLst/>
          </a:prstGeom>
        </p:spPr>
      </p:pic>
      <p:pic>
        <p:nvPicPr>
          <p:cNvPr id="3" name="Resim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2959" y="2366810"/>
            <a:ext cx="1729521" cy="17295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710050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Badge">
  <a:themeElements>
    <a:clrScheme name="Badge">
      <a:dk1>
        <a:sysClr val="windowText" lastClr="000000"/>
      </a:dk1>
      <a:lt1>
        <a:sysClr val="window" lastClr="FFFFFF"/>
      </a:lt1>
      <a:dk2>
        <a:srgbClr val="2A1A00"/>
      </a:dk2>
      <a:lt2>
        <a:srgbClr val="F3F3F2"/>
      </a:lt2>
      <a:accent1>
        <a:srgbClr val="F8B323"/>
      </a:accent1>
      <a:accent2>
        <a:srgbClr val="656A59"/>
      </a:accent2>
      <a:accent3>
        <a:srgbClr val="46B2B5"/>
      </a:accent3>
      <a:accent4>
        <a:srgbClr val="8CAA7E"/>
      </a:accent4>
      <a:accent5>
        <a:srgbClr val="D36F68"/>
      </a:accent5>
      <a:accent6>
        <a:srgbClr val="826276"/>
      </a:accent6>
      <a:hlink>
        <a:srgbClr val="46B2B5"/>
      </a:hlink>
      <a:folHlink>
        <a:srgbClr val="A46694"/>
      </a:folHlink>
    </a:clrScheme>
    <a:fontScheme name="Badge">
      <a:majorFont>
        <a:latin typeface="Impact" panose="020B080603090205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メイリオ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Badge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in">
          <a:solidFill>
            <a:schemeClr val="phClr"/>
          </a:solidFill>
          <a:prstDash val="solid"/>
        </a:ln>
        <a:ln w="12700" cap="flat" cmpd="sng" algn="in">
          <a:solidFill>
            <a:schemeClr val="phClr"/>
          </a:solidFill>
          <a:prstDash val="solid"/>
        </a:ln>
        <a:ln w="50800" cap="flat" cmpd="sng" algn="in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38100" dist="25400" dir="5400000" algn="ctr" rotWithShape="0">
              <a:srgbClr val="000000">
                <a:alpha val="2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adge" id="{71A07785-5930-41D4-9A83-E23602B48E98}" vid="{771EA782-DFA6-45B1-AEA3-661F1715B310}"/>
    </a:ext>
  </a:extLst>
</a:theme>
</file>

<file path=ppt/theme/theme2.xml><?xml version="1.0" encoding="utf-8"?>
<a:theme xmlns:a="http://schemas.openxmlformats.org/drawingml/2006/main" name="Office Teması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TM10001106[[fn=Rozet]]</Template>
  <TotalTime>2618</TotalTime>
  <Words>1156</Words>
  <Application>Microsoft Office PowerPoint</Application>
  <PresentationFormat>Geniş ekran</PresentationFormat>
  <Paragraphs>193</Paragraphs>
  <Slides>53</Slides>
  <Notes>1</Notes>
  <HiddenSlides>1</HiddenSlides>
  <MMClips>0</MMClips>
  <ScaleCrop>false</ScaleCrop>
  <HeadingPairs>
    <vt:vector size="6" baseType="variant">
      <vt:variant>
        <vt:lpstr>Kullanılan Yazı Tipleri</vt:lpstr>
      </vt:variant>
      <vt:variant>
        <vt:i4>7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53</vt:i4>
      </vt:variant>
    </vt:vector>
  </HeadingPairs>
  <TitlesOfParts>
    <vt:vector size="61" baseType="lpstr">
      <vt:lpstr>Arial</vt:lpstr>
      <vt:lpstr>Calibri</vt:lpstr>
      <vt:lpstr>Courier New</vt:lpstr>
      <vt:lpstr>Gill Sans MT</vt:lpstr>
      <vt:lpstr>Impact</vt:lpstr>
      <vt:lpstr>ProximaNova</vt:lpstr>
      <vt:lpstr>Wingdings</vt:lpstr>
      <vt:lpstr>Badge</vt:lpstr>
      <vt:lpstr>Gender equalıty and SustaInable Development</vt:lpstr>
      <vt:lpstr>oVERVIEW</vt:lpstr>
      <vt:lpstr>Rıddle</vt:lpstr>
      <vt:lpstr>Answer</vt:lpstr>
      <vt:lpstr>Game tıme! Gırly or boyısh?</vt:lpstr>
      <vt:lpstr>1. Dancing  (To Dance)</vt:lpstr>
      <vt:lpstr>2. Teaching (To Teach)</vt:lpstr>
      <vt:lpstr>3. Cooking (To cook )</vt:lpstr>
      <vt:lpstr>4. Repearing (To repair )</vt:lpstr>
      <vt:lpstr>5. Washing (To wash)</vt:lpstr>
      <vt:lpstr>6. Sports (Doing sports)</vt:lpstr>
      <vt:lpstr>7. Driving </vt:lpstr>
      <vt:lpstr>8. Dancer </vt:lpstr>
      <vt:lpstr>9. Primary School Teacher </vt:lpstr>
      <vt:lpstr>10. Cook/Chef </vt:lpstr>
      <vt:lpstr>11. Doctor </vt:lpstr>
      <vt:lpstr>12. Nurse </vt:lpstr>
      <vt:lpstr>13. University Professor </vt:lpstr>
      <vt:lpstr>14. Scientist </vt:lpstr>
      <vt:lpstr>15. Driver </vt:lpstr>
      <vt:lpstr>Words</vt:lpstr>
      <vt:lpstr>Let’s count the answers on blackboard</vt:lpstr>
      <vt:lpstr>BASIC CONCEPTS:  sex, gender, stereotype, prıvılege</vt:lpstr>
      <vt:lpstr>SEX</vt:lpstr>
      <vt:lpstr>SEX</vt:lpstr>
      <vt:lpstr>gender</vt:lpstr>
      <vt:lpstr>Gender</vt:lpstr>
      <vt:lpstr>GENDER IS SOCIALLY AND CULTURALLY CONSTRUCTED?  HOW?</vt:lpstr>
      <vt:lpstr>GENDER IS SOCIALLY AND CULTURALLY CONSTRUCTED?  HOW?</vt:lpstr>
      <vt:lpstr>Prıvılege</vt:lpstr>
      <vt:lpstr>Stereotype: set of socıal assumptıons</vt:lpstr>
      <vt:lpstr>PowerPoint Sunusu</vt:lpstr>
      <vt:lpstr>Women should smıle more, rıght?</vt:lpstr>
      <vt:lpstr>What ıf men smıle ın superhero posters?</vt:lpstr>
      <vt:lpstr>Let’s dıscuss</vt:lpstr>
      <vt:lpstr>GAME TIME:  AGREE/DISAGREE</vt:lpstr>
      <vt:lpstr>Sentence 1:   Men work harder and longer hours than women. </vt:lpstr>
      <vt:lpstr>Sentence 2:   Boys are better than gırls at maths </vt:lpstr>
      <vt:lpstr>Sentence 3:   Gırls do better at school than boys. </vt:lpstr>
      <vt:lpstr>Sentence 4:   There are some jobs that women are not able to do. </vt:lpstr>
      <vt:lpstr>Sentence 5:   We lıve ın the World whıch women and men are equal ın most of fıelds ( work, educatıon, housework) </vt:lpstr>
      <vt:lpstr>Let’s dıscuss</vt:lpstr>
      <vt:lpstr>Let’s dıscuss</vt:lpstr>
      <vt:lpstr>Can you guess the country?</vt:lpstr>
      <vt:lpstr>Is wage gap an ıssue of underdeveloped countrıes?</vt:lpstr>
      <vt:lpstr>Let’s dıscuss</vt:lpstr>
      <vt:lpstr>Let’s contınue wıth basıc concepts</vt:lpstr>
      <vt:lpstr>Sustaınable development</vt:lpstr>
      <vt:lpstr>Sustaınable development</vt:lpstr>
      <vt:lpstr>But why do we need to know all of these to learn about and achıeve sustaınable development?</vt:lpstr>
      <vt:lpstr>Gender equalıty as a Sustaınable development goal</vt:lpstr>
      <vt:lpstr>Gettıng a solutıon:  EMPOWERING WOMEN</vt:lpstr>
      <vt:lpstr>Questıons?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Gender and Sustainable Development</dc:title>
  <dc:creator>Windows Kullanıcısı</dc:creator>
  <cp:lastModifiedBy>Deniz Özdemir</cp:lastModifiedBy>
  <cp:revision>65</cp:revision>
  <dcterms:created xsi:type="dcterms:W3CDTF">2018-10-03T10:43:50Z</dcterms:created>
  <dcterms:modified xsi:type="dcterms:W3CDTF">2018-11-05T12:08:45Z</dcterms:modified>
</cp:coreProperties>
</file>