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IBM Plex Sans"/>
      <p:regular r:id="rId34"/>
      <p:bold r:id="rId35"/>
      <p:italic r:id="rId36"/>
      <p:boldItalic r:id="rId37"/>
    </p:embeddedFont>
    <p:embeddedFont>
      <p:font typeface="IBM Plex Serif SemiBold"/>
      <p:regular r:id="rId38"/>
      <p:bold r:id="rId39"/>
      <p:italic r:id="rId40"/>
      <p:boldItalic r:id="rId41"/>
    </p:embeddedFont>
    <p:embeddedFont>
      <p:font typeface="IBM Plex Serif"/>
      <p:regular r:id="rId42"/>
      <p:bold r:id="rId43"/>
      <p:italic r:id="rId44"/>
      <p:boldItalic r:id="rId45"/>
    </p:embeddedFont>
    <p:embeddedFont>
      <p:font typeface="Lora"/>
      <p:regular r:id="rId46"/>
      <p:bold r:id="rId47"/>
      <p:italic r:id="rId48"/>
      <p:boldItalic r:id="rId49"/>
    </p:embeddedFont>
    <p:embeddedFont>
      <p:font typeface="IBM Plex Serif Medium"/>
      <p:regular r:id="rId50"/>
      <p:bold r:id="rId51"/>
      <p:italic r:id="rId52"/>
      <p:boldItalic r:id="rId53"/>
    </p:embeddedFont>
    <p:embeddedFont>
      <p:font typeface="Merriweather"/>
      <p:regular r:id="rId54"/>
      <p:bold r:id="rId55"/>
      <p:italic r:id="rId56"/>
      <p:boldItalic r:id="rId57"/>
    </p:embeddedFont>
    <p:embeddedFont>
      <p:font typeface="Century Gothic"/>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BMPlexSerifSemiBold-italic.fntdata"/><Relationship Id="rId42" Type="http://schemas.openxmlformats.org/officeDocument/2006/relationships/font" Target="fonts/IBMPlexSerif-regular.fntdata"/><Relationship Id="rId41" Type="http://schemas.openxmlformats.org/officeDocument/2006/relationships/font" Target="fonts/IBMPlexSerifSemiBold-boldItalic.fntdata"/><Relationship Id="rId44" Type="http://schemas.openxmlformats.org/officeDocument/2006/relationships/font" Target="fonts/IBMPlexSerif-italic.fntdata"/><Relationship Id="rId43" Type="http://schemas.openxmlformats.org/officeDocument/2006/relationships/font" Target="fonts/IBMPlexSerif-bold.fntdata"/><Relationship Id="rId46" Type="http://schemas.openxmlformats.org/officeDocument/2006/relationships/font" Target="fonts/Lora-regular.fntdata"/><Relationship Id="rId45" Type="http://schemas.openxmlformats.org/officeDocument/2006/relationships/font" Target="fonts/IBMPlexSerif-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ora-italic.fntdata"/><Relationship Id="rId47" Type="http://schemas.openxmlformats.org/officeDocument/2006/relationships/font" Target="fonts/Lora-bold.fntdata"/><Relationship Id="rId49" Type="http://schemas.openxmlformats.org/officeDocument/2006/relationships/font" Target="fonts/Lora-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font" Target="fonts/IBMPlexSans-bold.fntdata"/><Relationship Id="rId34" Type="http://schemas.openxmlformats.org/officeDocument/2006/relationships/font" Target="fonts/IBMPlexSans-regular.fntdata"/><Relationship Id="rId37" Type="http://schemas.openxmlformats.org/officeDocument/2006/relationships/font" Target="fonts/IBMPlexSans-boldItalic.fntdata"/><Relationship Id="rId36" Type="http://schemas.openxmlformats.org/officeDocument/2006/relationships/font" Target="fonts/IBMPlexSans-italic.fntdata"/><Relationship Id="rId39" Type="http://schemas.openxmlformats.org/officeDocument/2006/relationships/font" Target="fonts/IBMPlexSerifSemiBold-bold.fntdata"/><Relationship Id="rId38" Type="http://schemas.openxmlformats.org/officeDocument/2006/relationships/font" Target="fonts/IBMPlexSerifSemiBold-regular.fntdata"/><Relationship Id="rId61" Type="http://schemas.openxmlformats.org/officeDocument/2006/relationships/font" Target="fonts/CenturyGothic-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CenturyGothic-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IBMPlexSerifMedium-bold.fntdata"/><Relationship Id="rId50" Type="http://schemas.openxmlformats.org/officeDocument/2006/relationships/font" Target="fonts/IBMPlexSerifMedium-regular.fntdata"/><Relationship Id="rId53" Type="http://schemas.openxmlformats.org/officeDocument/2006/relationships/font" Target="fonts/IBMPlexSerifMedium-boldItalic.fntdata"/><Relationship Id="rId52" Type="http://schemas.openxmlformats.org/officeDocument/2006/relationships/font" Target="fonts/IBMPlexSerifMedium-italic.fntdata"/><Relationship Id="rId11" Type="http://schemas.openxmlformats.org/officeDocument/2006/relationships/slide" Target="slides/slide6.xml"/><Relationship Id="rId55" Type="http://schemas.openxmlformats.org/officeDocument/2006/relationships/font" Target="fonts/Merriweather-bold.fntdata"/><Relationship Id="rId10" Type="http://schemas.openxmlformats.org/officeDocument/2006/relationships/slide" Target="slides/slide5.xml"/><Relationship Id="rId54" Type="http://schemas.openxmlformats.org/officeDocument/2006/relationships/font" Target="fonts/Merriweather-regular.fntdata"/><Relationship Id="rId13" Type="http://schemas.openxmlformats.org/officeDocument/2006/relationships/slide" Target="slides/slide8.xml"/><Relationship Id="rId57" Type="http://schemas.openxmlformats.org/officeDocument/2006/relationships/font" Target="fonts/Merriweather-boldItalic.fntdata"/><Relationship Id="rId12" Type="http://schemas.openxmlformats.org/officeDocument/2006/relationships/slide" Target="slides/slide7.xml"/><Relationship Id="rId56" Type="http://schemas.openxmlformats.org/officeDocument/2006/relationships/font" Target="fonts/Merriweather-italic.fntdata"/><Relationship Id="rId15" Type="http://schemas.openxmlformats.org/officeDocument/2006/relationships/slide" Target="slides/slide10.xml"/><Relationship Id="rId59" Type="http://schemas.openxmlformats.org/officeDocument/2006/relationships/font" Target="fonts/CenturyGothic-bold.fntdata"/><Relationship Id="rId14" Type="http://schemas.openxmlformats.org/officeDocument/2006/relationships/slide" Target="slides/slide9.xml"/><Relationship Id="rId58" Type="http://schemas.openxmlformats.org/officeDocument/2006/relationships/font" Target="fonts/CenturyGothic-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reakthecycle.org/sites/default/files/Break%20the%20Cycle%20Activity%20Guides.pdf" TargetMode="External"/><Relationship Id="rId3" Type="http://schemas.openxmlformats.org/officeDocument/2006/relationships/hyperlink" Target="http://www.poehealth.org/wp-content/uploads/2014/07/Healthy-Relationships-Session-Outline.pdf"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oveisrespect.org/healthy-relationship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oveisrespect.org/wp-content/uploads/2016/08/middle-school-educators-toolkit.pdf"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https://www.breakthecycle.org/sites/default/files/Break%20the%20Cycle%20Activity%20Guides.pdf</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http://www.poehealth.org/wp-content/uploads/2014/07/Healthy-Relationships-Session-Outline.pdf</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6f3b1159c4_7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6f3b1159c4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 all young people….</a:t>
            </a:r>
            <a:endParaRPr/>
          </a:p>
          <a:p>
            <a:pPr indent="0" lvl="0" marL="0" rtl="0" algn="l">
              <a:lnSpc>
                <a:spcPct val="115000"/>
              </a:lnSpc>
              <a:spcBef>
                <a:spcPts val="500"/>
              </a:spcBef>
              <a:spcAft>
                <a:spcPts val="0"/>
              </a:spcAft>
              <a:buNone/>
            </a:pPr>
            <a:r>
              <a:rPr lang="en"/>
              <a:t>Discuss 2 or 3 cards</a:t>
            </a:r>
            <a:endParaRPr/>
          </a:p>
          <a:p>
            <a:pPr indent="0" lvl="0" marL="0" rtl="0" algn="l">
              <a:lnSpc>
                <a:spcPct val="115000"/>
              </a:lnSpc>
              <a:spcBef>
                <a:spcPts val="5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6f3b1159c4_7_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6f3b1159c4_7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 all young people….</a:t>
            </a:r>
            <a:endParaRPr/>
          </a:p>
          <a:p>
            <a:pPr indent="0" lvl="0" marL="0" rtl="0" algn="l">
              <a:lnSpc>
                <a:spcPct val="115000"/>
              </a:lnSpc>
              <a:spcBef>
                <a:spcPts val="500"/>
              </a:spcBef>
              <a:spcAft>
                <a:spcPts val="0"/>
              </a:spcAft>
              <a:buNone/>
            </a:pPr>
            <a:r>
              <a:rPr lang="en"/>
              <a:t>Discuss 2 or 3 cards</a:t>
            </a:r>
            <a:endParaRPr/>
          </a:p>
          <a:p>
            <a:pPr indent="0" lvl="0" marL="0" rtl="0" algn="l">
              <a:lnSpc>
                <a:spcPct val="115000"/>
              </a:lnSpc>
              <a:spcBef>
                <a:spcPts val="5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6f3b1159c4_7_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6f3b1159c4_7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 all young people….</a:t>
            </a:r>
            <a:endParaRPr/>
          </a:p>
          <a:p>
            <a:pPr indent="0" lvl="0" marL="0" rtl="0" algn="l">
              <a:lnSpc>
                <a:spcPct val="115000"/>
              </a:lnSpc>
              <a:spcBef>
                <a:spcPts val="500"/>
              </a:spcBef>
              <a:spcAft>
                <a:spcPts val="0"/>
              </a:spcAft>
              <a:buNone/>
            </a:pPr>
            <a:r>
              <a:rPr lang="en"/>
              <a:t>Discuss 2 or 3 cards</a:t>
            </a:r>
            <a:endParaRPr/>
          </a:p>
          <a:p>
            <a:pPr indent="0" lvl="0" marL="0" rtl="0" algn="l">
              <a:lnSpc>
                <a:spcPct val="115000"/>
              </a:lnSpc>
              <a:spcBef>
                <a:spcPts val="5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7d613ad504_4_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7d613ad504_4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 all young people….</a:t>
            </a:r>
            <a:endParaRPr/>
          </a:p>
          <a:p>
            <a:pPr indent="0" lvl="0" marL="0" rtl="0" algn="l">
              <a:lnSpc>
                <a:spcPct val="115000"/>
              </a:lnSpc>
              <a:spcBef>
                <a:spcPts val="500"/>
              </a:spcBef>
              <a:spcAft>
                <a:spcPts val="0"/>
              </a:spcAft>
              <a:buNone/>
            </a:pPr>
            <a:r>
              <a:rPr lang="en"/>
              <a:t>Discuss 2 or 3 cards</a:t>
            </a:r>
            <a:endParaRPr/>
          </a:p>
          <a:p>
            <a:pPr indent="0" lvl="0" marL="0" rtl="0" algn="l">
              <a:lnSpc>
                <a:spcPct val="115000"/>
              </a:lnSpc>
              <a:spcBef>
                <a:spcPts val="5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7d613ad504_4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7d613ad504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342900" rtl="0" algn="l">
              <a:lnSpc>
                <a:spcPct val="115000"/>
              </a:lnSpc>
              <a:spcBef>
                <a:spcPts val="600"/>
              </a:spcBef>
              <a:spcAft>
                <a:spcPts val="0"/>
              </a:spcAft>
              <a:buClr>
                <a:schemeClr val="lt1"/>
              </a:buClr>
              <a:buSzPts val="800"/>
              <a:buChar char="•"/>
            </a:pPr>
            <a:r>
              <a:rPr lang="en" sz="1400"/>
              <a:t>•Lydia</a:t>
            </a:r>
            <a:endParaRPr sz="1400"/>
          </a:p>
          <a:p>
            <a:pPr indent="0" lvl="0" marL="342900" rtl="0" algn="l">
              <a:lnSpc>
                <a:spcPct val="115000"/>
              </a:lnSpc>
              <a:spcBef>
                <a:spcPts val="600"/>
              </a:spcBef>
              <a:spcAft>
                <a:spcPts val="0"/>
              </a:spcAft>
              <a:buNone/>
            </a:pPr>
            <a:r>
              <a:rPr lang="en" sz="1400">
                <a:solidFill>
                  <a:srgbClr val="7F7F7F"/>
                </a:solidFill>
                <a:latin typeface="Century Gothic"/>
                <a:ea typeface="Century Gothic"/>
                <a:cs typeface="Century Gothic"/>
                <a:sym typeface="Century Gothic"/>
              </a:rPr>
              <a:t>What does this image show? </a:t>
            </a:r>
            <a:endParaRPr sz="1400">
              <a:solidFill>
                <a:srgbClr val="7F7F7F"/>
              </a:solidFill>
              <a:latin typeface="Century Gothic"/>
              <a:ea typeface="Century Gothic"/>
              <a:cs typeface="Century Gothic"/>
              <a:sym typeface="Century Gothic"/>
            </a:endParaRPr>
          </a:p>
          <a:p>
            <a:pPr indent="0" lvl="0" marL="342900" rtl="0" algn="l">
              <a:lnSpc>
                <a:spcPct val="115000"/>
              </a:lnSpc>
              <a:spcBef>
                <a:spcPts val="600"/>
              </a:spcBef>
              <a:spcAft>
                <a:spcPts val="0"/>
              </a:spcAft>
              <a:buNone/>
            </a:pPr>
            <a:r>
              <a:rPr lang="en" sz="1400">
                <a:solidFill>
                  <a:srgbClr val="7F7F7F"/>
                </a:solidFill>
                <a:latin typeface="Century Gothic"/>
                <a:ea typeface="Century Gothic"/>
                <a:cs typeface="Century Gothic"/>
                <a:sym typeface="Century Gothic"/>
              </a:rPr>
              <a:t>Is this a sign of a normal and healthy relationship?</a:t>
            </a:r>
            <a:br>
              <a:rPr lang="en" sz="1400">
                <a:solidFill>
                  <a:srgbClr val="7F7F7F"/>
                </a:solidFill>
                <a:latin typeface="Century Gothic"/>
                <a:ea typeface="Century Gothic"/>
                <a:cs typeface="Century Gothic"/>
                <a:sym typeface="Century Gothic"/>
              </a:rPr>
            </a:br>
            <a:r>
              <a:rPr lang="en" sz="1400">
                <a:solidFill>
                  <a:srgbClr val="7F7F7F"/>
                </a:solidFill>
                <a:latin typeface="Century Gothic"/>
                <a:ea typeface="Century Gothic"/>
                <a:cs typeface="Century Gothic"/>
                <a:sym typeface="Century Gothic"/>
              </a:rPr>
              <a:t>Do you think social media and smartphones have had a positive effect on relationships?</a:t>
            </a:r>
            <a:endParaRPr sz="1400">
              <a:solidFill>
                <a:srgbClr val="7F7F7F"/>
              </a:solidFill>
              <a:latin typeface="Century Gothic"/>
              <a:ea typeface="Century Gothic"/>
              <a:cs typeface="Century Gothic"/>
              <a:sym typeface="Century Gothic"/>
            </a:endParaRPr>
          </a:p>
          <a:p>
            <a:pPr indent="0" lvl="0" marL="342900" rtl="0" algn="l">
              <a:lnSpc>
                <a:spcPct val="115000"/>
              </a:lnSpc>
              <a:spcBef>
                <a:spcPts val="600"/>
              </a:spcBef>
              <a:spcAft>
                <a:spcPts val="0"/>
              </a:spcAft>
              <a:buNone/>
            </a:pPr>
            <a:r>
              <a:rPr lang="en" sz="1400">
                <a:solidFill>
                  <a:srgbClr val="7F7F7F"/>
                </a:solidFill>
                <a:latin typeface="Century Gothic"/>
                <a:ea typeface="Century Gothic"/>
                <a:cs typeface="Century Gothic"/>
                <a:sym typeface="Century Gothic"/>
              </a:rPr>
              <a:t>Do you think that jealousy is a sign of love in a relationship?</a:t>
            </a:r>
            <a:endParaRPr sz="1400">
              <a:solidFill>
                <a:srgbClr val="7F7F7F"/>
              </a:solidFill>
              <a:latin typeface="Century Gothic"/>
              <a:ea typeface="Century Gothic"/>
              <a:cs typeface="Century Gothic"/>
              <a:sym typeface="Century Gothic"/>
            </a:endParaRPr>
          </a:p>
          <a:p>
            <a:pPr indent="0" lvl="0" marL="0" rtl="0" algn="l">
              <a:lnSpc>
                <a:spcPct val="115000"/>
              </a:lnSpc>
              <a:spcBef>
                <a:spcPts val="600"/>
              </a:spcBef>
              <a:spcAft>
                <a:spcPts val="0"/>
              </a:spcAft>
              <a:buNone/>
            </a:pPr>
            <a:r>
              <a:rPr lang="en" sz="1400">
                <a:solidFill>
                  <a:srgbClr val="7F7F7F"/>
                </a:solidFill>
                <a:latin typeface="Century Gothic"/>
                <a:ea typeface="Century Gothic"/>
                <a:cs typeface="Century Gothic"/>
                <a:sym typeface="Century Gothic"/>
              </a:rPr>
              <a:t>Harassment covers a broad range of categories that fall under Dating Violence</a:t>
            </a:r>
            <a:endParaRPr sz="1400">
              <a:solidFill>
                <a:srgbClr val="7F7F7F"/>
              </a:solidFill>
              <a:latin typeface="Century Gothic"/>
              <a:ea typeface="Century Gothic"/>
              <a:cs typeface="Century Gothic"/>
              <a:sym typeface="Century Gothic"/>
            </a:endParaRPr>
          </a:p>
          <a:p>
            <a:pPr indent="0" lvl="0" marL="0" rtl="0" algn="l">
              <a:lnSpc>
                <a:spcPct val="115000"/>
              </a:lnSpc>
              <a:spcBef>
                <a:spcPts val="600"/>
              </a:spcBef>
              <a:spcAft>
                <a:spcPts val="0"/>
              </a:spcAft>
              <a:buNone/>
            </a:pPr>
            <a:r>
              <a:t/>
            </a:r>
            <a:endParaRPr sz="1400">
              <a:solidFill>
                <a:srgbClr val="7F7F7F"/>
              </a:solidFill>
              <a:latin typeface="Century Gothic"/>
              <a:ea typeface="Century Gothic"/>
              <a:cs typeface="Century Gothic"/>
              <a:sym typeface="Century Gothic"/>
            </a:endParaRPr>
          </a:p>
          <a:p>
            <a:pPr indent="-266700" lvl="0" marL="342900" rtl="0" algn="l">
              <a:spcBef>
                <a:spcPts val="480"/>
              </a:spcBef>
              <a:spcAft>
                <a:spcPts val="0"/>
              </a:spcAft>
              <a:buClr>
                <a:schemeClr val="lt1"/>
              </a:buClr>
              <a:buSzPts val="1200"/>
              <a:buFont typeface="Century Gothic"/>
              <a:buChar char="•"/>
            </a:pPr>
            <a:r>
              <a:t/>
            </a:r>
            <a:endParaRPr sz="12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sz="6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35f391192_06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5f391192_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a:t>Rape, sexual assault, and sexual abuse can have different legal definitions. In general, rape, sexual assault, and sexual abuse are forms of violence in which there is sexual contact without consent.</a:t>
            </a:r>
            <a:endParaRPr/>
          </a:p>
          <a:p>
            <a:pPr indent="0" lvl="0" marL="0" rtl="0" algn="l">
              <a:lnSpc>
                <a:spcPct val="120000"/>
              </a:lnSpc>
              <a:spcBef>
                <a:spcPts val="0"/>
              </a:spcBef>
              <a:spcAft>
                <a:spcPts val="0"/>
              </a:spcAft>
              <a:buNone/>
            </a:pPr>
            <a:r>
              <a:t/>
            </a:r>
            <a:endParaRPr/>
          </a:p>
          <a:p>
            <a:pPr indent="0" lvl="0" marL="0" rtl="0" algn="l">
              <a:lnSpc>
                <a:spcPct val="120000"/>
              </a:lnSpc>
              <a:spcBef>
                <a:spcPts val="0"/>
              </a:spcBef>
              <a:spcAft>
                <a:spcPts val="0"/>
              </a:spcAft>
              <a:buNone/>
            </a:pPr>
            <a:r>
              <a:rPr lang="en"/>
              <a:t>Sexual violence doesn’t happen in one single way. There doesn’t need to be a weapon involved and the victim doesn’t need to have fought back, screamed, or said “no” repeatedly in order for it to count as rape or sexual assault. Most sexual assaults don’t happen by strangers in dark alleyways. Often, it’s someone the victim knows or even a romantic partner.</a:t>
            </a:r>
            <a:endParaRPr/>
          </a:p>
          <a:p>
            <a:pPr indent="0" lvl="0" marL="0" rtl="0" algn="l">
              <a:lnSpc>
                <a:spcPct val="120000"/>
              </a:lnSpc>
              <a:spcBef>
                <a:spcPts val="0"/>
              </a:spcBef>
              <a:spcAft>
                <a:spcPts val="0"/>
              </a:spcAft>
              <a:buNone/>
            </a:pPr>
            <a:r>
              <a:t/>
            </a:r>
            <a:endParaRPr/>
          </a:p>
          <a:p>
            <a:pPr indent="0" lvl="0" marL="0" rtl="0" algn="l">
              <a:lnSpc>
                <a:spcPct val="120000"/>
              </a:lnSpc>
              <a:spcBef>
                <a:spcPts val="0"/>
              </a:spcBef>
              <a:spcAft>
                <a:spcPts val="0"/>
              </a:spcAft>
              <a:buNone/>
            </a:pPr>
            <a:r>
              <a:rPr lang="en"/>
              <a:t>Does anyone know what consent means?</a:t>
            </a:r>
            <a:endParaRPr/>
          </a:p>
          <a:p>
            <a:pPr indent="0" lvl="0" marL="0" rtl="0" algn="l">
              <a:lnSpc>
                <a:spcPct val="120000"/>
              </a:lnSpc>
              <a:spcBef>
                <a:spcPts val="0"/>
              </a:spcBef>
              <a:spcAft>
                <a:spcPts val="0"/>
              </a:spcAft>
              <a:buNone/>
            </a:pPr>
            <a:r>
              <a:t/>
            </a:r>
            <a:endParaRPr/>
          </a:p>
          <a:p>
            <a:pPr indent="0" lvl="0" marL="0" rtl="0" algn="l">
              <a:lnSpc>
                <a:spcPct val="120000"/>
              </a:lnSpc>
              <a:spcBef>
                <a:spcPts val="0"/>
              </a:spcBef>
              <a:spcAft>
                <a:spcPts val="0"/>
              </a:spcAft>
              <a:buNone/>
            </a:pPr>
            <a:r>
              <a:rPr b="1" lang="en"/>
              <a:t>Consent</a:t>
            </a:r>
            <a:r>
              <a:rPr lang="en"/>
              <a:t> occurs when one person voluntarily agrees to the proposal or desires of another. </a:t>
            </a:r>
            <a:r>
              <a:rPr b="1" lang="en"/>
              <a:t>Consent means</a:t>
            </a:r>
            <a:r>
              <a:rPr lang="en"/>
              <a:t> actively agreeing to be </a:t>
            </a:r>
            <a:r>
              <a:rPr b="1" lang="en"/>
              <a:t>sexual/physical</a:t>
            </a:r>
            <a:r>
              <a:rPr lang="en"/>
              <a:t> with someone. </a:t>
            </a:r>
            <a:r>
              <a:rPr b="1" lang="en"/>
              <a:t>Consent</a:t>
            </a:r>
            <a:r>
              <a:rPr lang="en"/>
              <a:t> lets someone know that kissing/touching/sex is wanted. </a:t>
            </a:r>
            <a:r>
              <a:rPr b="1" lang="en"/>
              <a:t>Sexual</a:t>
            </a:r>
            <a:r>
              <a:rPr lang="en"/>
              <a:t> activity without </a:t>
            </a:r>
            <a:r>
              <a:rPr b="1" lang="en"/>
              <a:t>consent</a:t>
            </a:r>
            <a:r>
              <a:rPr lang="en"/>
              <a:t> is rape or </a:t>
            </a:r>
            <a:r>
              <a:rPr b="1" lang="en"/>
              <a:t>sexual</a:t>
            </a:r>
            <a:r>
              <a:rPr lang="en"/>
              <a:t> assault.</a:t>
            </a:r>
            <a:endParaRPr/>
          </a:p>
          <a:p>
            <a:pPr indent="0" lvl="0" marL="0" rtl="0" algn="l">
              <a:lnSpc>
                <a:spcPct val="120000"/>
              </a:lnSpc>
              <a:spcBef>
                <a:spcPts val="0"/>
              </a:spcBef>
              <a:spcAft>
                <a:spcPts val="0"/>
              </a:spcAft>
              <a:buNone/>
            </a:pPr>
            <a:r>
              <a:t/>
            </a:r>
            <a:endParaRPr/>
          </a:p>
          <a:p>
            <a:pPr indent="0" lvl="0" marL="0" rtl="0" algn="l">
              <a:lnSpc>
                <a:spcPct val="120000"/>
              </a:lnSpc>
              <a:spcBef>
                <a:spcPts val="0"/>
              </a:spcBef>
              <a:spcAft>
                <a:spcPts val="0"/>
              </a:spcAft>
              <a:buNone/>
            </a:pPr>
            <a:r>
              <a:rPr b="1" lang="en"/>
              <a:t>Consent can be taken back at any time</a:t>
            </a:r>
            <a:r>
              <a:rPr lang="en"/>
              <a:t>. Even if you’re in the middle of something, if you start feeling uncomfortable, you always have the right to stop.</a:t>
            </a:r>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0" rtl="0" algn="l">
              <a:lnSpc>
                <a:spcPct val="120000"/>
              </a:lnSpc>
              <a:spcBef>
                <a:spcPts val="0"/>
              </a:spcBef>
              <a:spcAft>
                <a:spcPts val="0"/>
              </a:spcAft>
              <a:buNone/>
            </a:pPr>
            <a:r>
              <a:rPr b="1" lang="en"/>
              <a:t>Consent is not a free pass</a:t>
            </a:r>
            <a:r>
              <a:rPr lang="en"/>
              <a:t>. Saying yes to one act doesn’t mean you have to consent to other acts. Each requires its own consent. You may say yes to kissing but no to touching for example. </a:t>
            </a:r>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0" rtl="0" algn="l">
              <a:lnSpc>
                <a:spcPct val="120000"/>
              </a:lnSpc>
              <a:spcBef>
                <a:spcPts val="0"/>
              </a:spcBef>
              <a:spcAft>
                <a:spcPts val="0"/>
              </a:spcAft>
              <a:buNone/>
            </a:pPr>
            <a:r>
              <a:rPr b="1" lang="en"/>
              <a:t>It’s not consent if you’re afraid to say no</a:t>
            </a:r>
            <a:r>
              <a:rPr lang="en"/>
              <a:t>. It’s not consent if you’re being manipulated, pressured, or threatened to say yes. It’s also not consent if you or a partner is unable to legitimately give consent, which includes being asleep, unconscious, under the influence of conscious-altering substances or not able to understand what you’re saying yes to.</a:t>
            </a:r>
            <a:endParaRPr/>
          </a:p>
          <a:p>
            <a:pPr indent="0" lvl="0" marL="0" rtl="0" algn="l">
              <a:lnSpc>
                <a:spcPct val="120000"/>
              </a:lnSpc>
              <a:spcBef>
                <a:spcPts val="0"/>
              </a:spcBef>
              <a:spcAft>
                <a:spcPts val="0"/>
              </a:spcAft>
              <a:buNone/>
            </a:pPr>
            <a:r>
              <a:t/>
            </a:r>
            <a:endParaRPr/>
          </a:p>
          <a:p>
            <a:pPr indent="0" lvl="0" marL="0" rtl="0" algn="l">
              <a:lnSpc>
                <a:spcPct val="120000"/>
              </a:lnSpc>
              <a:spcBef>
                <a:spcPts val="0"/>
              </a:spcBef>
              <a:spcAft>
                <a:spcPts val="0"/>
              </a:spcAft>
              <a:buNone/>
            </a:pPr>
            <a:r>
              <a:rPr b="1" lang="en"/>
              <a:t>Be clear and direct with your partner if you don’t want to do something.</a:t>
            </a:r>
            <a:r>
              <a:rPr lang="en"/>
              <a:t> Don’t be embarrassed to say that you don’t want to get physical. Be honest and make sure that you are heard. If the other person is not listening to you, then you can for example leave the situation.</a:t>
            </a:r>
            <a:endParaRPr/>
          </a:p>
          <a:p>
            <a:pPr indent="0" lvl="0" marL="0" rtl="0" algn="l">
              <a:lnSpc>
                <a:spcPct val="120000"/>
              </a:lnSpc>
              <a:spcBef>
                <a:spcPts val="0"/>
              </a:spcBef>
              <a:spcAft>
                <a:spcPts val="0"/>
              </a:spcAft>
              <a:buNone/>
            </a:pPr>
            <a:r>
              <a:t/>
            </a:r>
            <a:endParaRPr/>
          </a:p>
          <a:p>
            <a:pPr indent="0" lvl="0" marL="0" rtl="0" algn="l">
              <a:lnSpc>
                <a:spcPct val="120000"/>
              </a:lnSpc>
              <a:spcBef>
                <a:spcPts val="0"/>
              </a:spcBef>
              <a:spcAft>
                <a:spcPts val="0"/>
              </a:spcAft>
              <a:buNone/>
            </a:pPr>
            <a:r>
              <a:rPr lang="en"/>
              <a:t>CONSENT (cards)  </a:t>
            </a:r>
            <a:r>
              <a:rPr b="1" lang="en"/>
              <a:t>Sexual coercion</a:t>
            </a:r>
            <a:r>
              <a:rPr lang="en"/>
              <a:t> is unwanted </a:t>
            </a:r>
            <a:r>
              <a:rPr b="1" lang="en"/>
              <a:t>sexual</a:t>
            </a:r>
            <a:r>
              <a:rPr lang="en"/>
              <a:t> activity that happens when you are pressured, tricked, threatened, or forced in a nonphysical way. </a:t>
            </a:r>
            <a:r>
              <a:rPr b="1" lang="en"/>
              <a:t>Coercion</a:t>
            </a:r>
            <a:r>
              <a:rPr lang="en"/>
              <a:t> can make you think you owe </a:t>
            </a:r>
            <a:r>
              <a:rPr b="1" lang="en"/>
              <a:t>sex</a:t>
            </a:r>
            <a:r>
              <a:rPr lang="en"/>
              <a:t> to someone. Persuading someone to have sex/do physical things when they don’t really want to.</a:t>
            </a:r>
            <a:endParaRPr/>
          </a:p>
          <a:p>
            <a:pPr indent="0" lvl="0" marL="0" rtl="0" algn="l">
              <a:lnSpc>
                <a:spcPct val="138000"/>
              </a:lnSpc>
              <a:spcBef>
                <a:spcPts val="1200"/>
              </a:spcBef>
              <a:spcAft>
                <a:spcPts val="0"/>
              </a:spcAft>
              <a:buNone/>
            </a:pPr>
            <a:r>
              <a:rPr lang="en" sz="1200">
                <a:latin typeface="Calibri"/>
                <a:ea typeface="Calibri"/>
                <a:cs typeface="Calibri"/>
                <a:sym typeface="Calibri"/>
              </a:rPr>
              <a:t>If your partner says “yes” or makes it clear that they’re into it, then you have consent.</a:t>
            </a:r>
            <a:endParaRPr sz="1200">
              <a:latin typeface="Calibri"/>
              <a:ea typeface="Calibri"/>
              <a:cs typeface="Calibri"/>
              <a:sym typeface="Calibri"/>
            </a:endParaRPr>
          </a:p>
          <a:p>
            <a:pPr indent="0" lvl="0" marL="0" rtl="0" algn="l">
              <a:lnSpc>
                <a:spcPct val="138000"/>
              </a:lnSpc>
              <a:spcBef>
                <a:spcPts val="1200"/>
              </a:spcBef>
              <a:spcAft>
                <a:spcPts val="1200"/>
              </a:spcAft>
              <a:buNone/>
            </a:pPr>
            <a:r>
              <a:rPr lang="en" sz="1200">
                <a:latin typeface="Calibri"/>
                <a:ea typeface="Calibri"/>
                <a:cs typeface="Calibri"/>
                <a:sym typeface="Calibri"/>
              </a:rPr>
              <a:t>If your partner says “no,” doesn’t say anything, or says yes but seems unsure or uncomfortable, then you DON’T have consent. In all the situations the best thing you can do is Ask!</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35f391192_0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5f391192_0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GIULIA</a:t>
            </a:r>
            <a:endParaRPr/>
          </a:p>
          <a:p>
            <a:pPr indent="0" lvl="0" marL="0" rtl="0" algn="l">
              <a:lnSpc>
                <a:spcPct val="115000"/>
              </a:lnSpc>
              <a:spcBef>
                <a:spcPts val="0"/>
              </a:spcBef>
              <a:spcAft>
                <a:spcPts val="0"/>
              </a:spcAft>
              <a:buNone/>
            </a:pPr>
            <a:r>
              <a:rPr b="1" lang="en"/>
              <a:t>Physical abuse/violence/assault</a:t>
            </a:r>
            <a:r>
              <a:rPr lang="en"/>
              <a:t> = any intentional act or behavior causing injury or trauma by way of bodily contact. It basically involves one or more persons using a physical force against others causing harm.</a:t>
            </a:r>
            <a:endParaRPr/>
          </a:p>
          <a:p>
            <a:pPr indent="0" lvl="0" marL="0" rtl="0" algn="l">
              <a:lnSpc>
                <a:spcPct val="115000"/>
              </a:lnSpc>
              <a:spcBef>
                <a:spcPts val="0"/>
              </a:spcBef>
              <a:spcAft>
                <a:spcPts val="0"/>
              </a:spcAft>
              <a:buNone/>
            </a:pPr>
            <a:r>
              <a:rPr lang="en"/>
              <a:t> </a:t>
            </a:r>
            <a:endParaRPr/>
          </a:p>
          <a:p>
            <a:pPr indent="0" lvl="0" marL="0" rtl="0" algn="l">
              <a:lnSpc>
                <a:spcPct val="115000"/>
              </a:lnSpc>
              <a:spcBef>
                <a:spcPts val="0"/>
              </a:spcBef>
              <a:spcAft>
                <a:spcPts val="0"/>
              </a:spcAft>
              <a:buNone/>
            </a:pPr>
            <a:r>
              <a:rPr b="1" lang="en"/>
              <a:t>Victims</a:t>
            </a:r>
            <a:r>
              <a:rPr lang="en"/>
              <a:t> = in most cases </a:t>
            </a:r>
            <a:r>
              <a:rPr b="1" lang="en"/>
              <a:t>children</a:t>
            </a:r>
            <a:r>
              <a:rPr lang="en"/>
              <a:t> (abusive acts toward children can often result from parents’ attempts at child discipline through excessive corporal punishment). But </a:t>
            </a:r>
            <a:r>
              <a:rPr b="1" lang="en"/>
              <a:t>adults</a:t>
            </a:r>
            <a:r>
              <a:rPr lang="en"/>
              <a:t> can be victims too (domestic violence and workplace aggression).</a:t>
            </a:r>
            <a:endParaRPr/>
          </a:p>
          <a:p>
            <a:pPr indent="0" lvl="0" marL="0" rtl="0" algn="l">
              <a:lnSpc>
                <a:spcPct val="115000"/>
              </a:lnSpc>
              <a:spcBef>
                <a:spcPts val="0"/>
              </a:spcBef>
              <a:spcAft>
                <a:spcPts val="0"/>
              </a:spcAft>
              <a:buNone/>
            </a:pPr>
            <a:r>
              <a:rPr lang="en"/>
              <a:t> </a:t>
            </a:r>
            <a:endParaRPr/>
          </a:p>
          <a:p>
            <a:pPr indent="0" lvl="0" marL="0" rtl="0" algn="l">
              <a:lnSpc>
                <a:spcPct val="115000"/>
              </a:lnSpc>
              <a:spcBef>
                <a:spcPts val="0"/>
              </a:spcBef>
              <a:spcAft>
                <a:spcPts val="0"/>
              </a:spcAft>
              <a:buNone/>
            </a:pPr>
            <a:r>
              <a:rPr b="1" lang="en"/>
              <a:t>Types</a:t>
            </a:r>
            <a:r>
              <a:rPr lang="en"/>
              <a:t> = Physical abuse can involve any of the following violent acts:</a:t>
            </a:r>
            <a:endParaRPr/>
          </a:p>
          <a:p>
            <a:pPr indent="-228600" lvl="0" marL="457200" rtl="0" algn="l">
              <a:lnSpc>
                <a:spcPct val="115000"/>
              </a:lnSpc>
              <a:spcBef>
                <a:spcPts val="0"/>
              </a:spcBef>
              <a:spcAft>
                <a:spcPts val="0"/>
              </a:spcAft>
              <a:buNone/>
            </a:pPr>
            <a:r>
              <a:rPr lang="en"/>
              <a:t>1)</a:t>
            </a:r>
            <a:r>
              <a:rPr lang="en" sz="700">
                <a:latin typeface="Times New Roman"/>
                <a:ea typeface="Times New Roman"/>
                <a:cs typeface="Times New Roman"/>
                <a:sym typeface="Times New Roman"/>
              </a:rPr>
              <a:t>	</a:t>
            </a:r>
            <a:r>
              <a:rPr lang="en"/>
              <a:t>Scratching or biting</a:t>
            </a:r>
            <a:endParaRPr/>
          </a:p>
          <a:p>
            <a:pPr indent="-228600" lvl="0" marL="457200" rtl="0" algn="l">
              <a:lnSpc>
                <a:spcPct val="115000"/>
              </a:lnSpc>
              <a:spcBef>
                <a:spcPts val="0"/>
              </a:spcBef>
              <a:spcAft>
                <a:spcPts val="0"/>
              </a:spcAft>
              <a:buNone/>
            </a:pPr>
            <a:r>
              <a:rPr lang="en"/>
              <a:t>2)</a:t>
            </a:r>
            <a:r>
              <a:rPr lang="en" sz="700">
                <a:latin typeface="Times New Roman"/>
                <a:ea typeface="Times New Roman"/>
                <a:cs typeface="Times New Roman"/>
                <a:sym typeface="Times New Roman"/>
              </a:rPr>
              <a:t>	</a:t>
            </a:r>
            <a:r>
              <a:rPr lang="en"/>
              <a:t>Pushing or shoving</a:t>
            </a:r>
            <a:endParaRPr/>
          </a:p>
          <a:p>
            <a:pPr indent="-228600" lvl="0" marL="457200" rtl="0" algn="l">
              <a:lnSpc>
                <a:spcPct val="115000"/>
              </a:lnSpc>
              <a:spcBef>
                <a:spcPts val="0"/>
              </a:spcBef>
              <a:spcAft>
                <a:spcPts val="0"/>
              </a:spcAft>
              <a:buNone/>
            </a:pPr>
            <a:r>
              <a:rPr lang="en"/>
              <a:t>3)</a:t>
            </a:r>
            <a:r>
              <a:rPr lang="en" sz="700">
                <a:latin typeface="Times New Roman"/>
                <a:ea typeface="Times New Roman"/>
                <a:cs typeface="Times New Roman"/>
                <a:sym typeface="Times New Roman"/>
              </a:rPr>
              <a:t>	</a:t>
            </a:r>
            <a:r>
              <a:rPr lang="en"/>
              <a:t>Slapping</a:t>
            </a:r>
            <a:endParaRPr/>
          </a:p>
          <a:p>
            <a:pPr indent="-228600" lvl="0" marL="457200" rtl="0" algn="l">
              <a:lnSpc>
                <a:spcPct val="115000"/>
              </a:lnSpc>
              <a:spcBef>
                <a:spcPts val="0"/>
              </a:spcBef>
              <a:spcAft>
                <a:spcPts val="0"/>
              </a:spcAft>
              <a:buNone/>
            </a:pPr>
            <a:r>
              <a:rPr lang="en"/>
              <a:t>4)</a:t>
            </a:r>
            <a:r>
              <a:rPr lang="en" sz="700">
                <a:latin typeface="Times New Roman"/>
                <a:ea typeface="Times New Roman"/>
                <a:cs typeface="Times New Roman"/>
                <a:sym typeface="Times New Roman"/>
              </a:rPr>
              <a:t>	</a:t>
            </a:r>
            <a:r>
              <a:rPr lang="en"/>
              <a:t>Kicking</a:t>
            </a:r>
            <a:endParaRPr/>
          </a:p>
          <a:p>
            <a:pPr indent="-228600" lvl="0" marL="457200" rtl="0" algn="l">
              <a:lnSpc>
                <a:spcPct val="115000"/>
              </a:lnSpc>
              <a:spcBef>
                <a:spcPts val="0"/>
              </a:spcBef>
              <a:spcAft>
                <a:spcPts val="0"/>
              </a:spcAft>
              <a:buNone/>
            </a:pPr>
            <a:r>
              <a:rPr lang="en"/>
              <a:t>5)</a:t>
            </a:r>
            <a:r>
              <a:rPr lang="en" sz="700">
                <a:latin typeface="Times New Roman"/>
                <a:ea typeface="Times New Roman"/>
                <a:cs typeface="Times New Roman"/>
                <a:sym typeface="Times New Roman"/>
              </a:rPr>
              <a:t>	</a:t>
            </a:r>
            <a:r>
              <a:rPr lang="en"/>
              <a:t>Choking or strangling</a:t>
            </a:r>
            <a:endParaRPr/>
          </a:p>
          <a:p>
            <a:pPr indent="-228600" lvl="0" marL="457200" rtl="0" algn="l">
              <a:lnSpc>
                <a:spcPct val="115000"/>
              </a:lnSpc>
              <a:spcBef>
                <a:spcPts val="0"/>
              </a:spcBef>
              <a:spcAft>
                <a:spcPts val="0"/>
              </a:spcAft>
              <a:buNone/>
            </a:pPr>
            <a:r>
              <a:rPr lang="en"/>
              <a:t>6)</a:t>
            </a:r>
            <a:r>
              <a:rPr lang="en" sz="700">
                <a:latin typeface="Times New Roman"/>
                <a:ea typeface="Times New Roman"/>
                <a:cs typeface="Times New Roman"/>
                <a:sym typeface="Times New Roman"/>
              </a:rPr>
              <a:t>	</a:t>
            </a:r>
            <a:r>
              <a:rPr lang="en"/>
              <a:t>Throwing things</a:t>
            </a:r>
            <a:endParaRPr/>
          </a:p>
          <a:p>
            <a:pPr indent="-228600" lvl="0" marL="457200" rtl="0" algn="l">
              <a:lnSpc>
                <a:spcPct val="115000"/>
              </a:lnSpc>
              <a:spcBef>
                <a:spcPts val="0"/>
              </a:spcBef>
              <a:spcAft>
                <a:spcPts val="0"/>
              </a:spcAft>
              <a:buNone/>
            </a:pPr>
            <a:r>
              <a:rPr lang="en"/>
              <a:t>7)</a:t>
            </a:r>
            <a:r>
              <a:rPr lang="en" sz="700">
                <a:latin typeface="Times New Roman"/>
                <a:ea typeface="Times New Roman"/>
                <a:cs typeface="Times New Roman"/>
                <a:sym typeface="Times New Roman"/>
              </a:rPr>
              <a:t>	</a:t>
            </a:r>
            <a:r>
              <a:rPr lang="en"/>
              <a:t>Physically restraining you (i. e. = pinning you against a wall, floor, bed, etc)</a:t>
            </a:r>
            <a:endParaRPr/>
          </a:p>
          <a:p>
            <a:pPr indent="-228600" lvl="0" marL="457200" rtl="0" algn="l">
              <a:lnSpc>
                <a:spcPct val="115000"/>
              </a:lnSpc>
              <a:spcBef>
                <a:spcPts val="0"/>
              </a:spcBef>
              <a:spcAft>
                <a:spcPts val="0"/>
              </a:spcAft>
              <a:buNone/>
            </a:pPr>
            <a:r>
              <a:rPr lang="en"/>
              <a:t>8)</a:t>
            </a:r>
            <a:r>
              <a:rPr lang="en" sz="700">
                <a:latin typeface="Times New Roman"/>
                <a:ea typeface="Times New Roman"/>
                <a:cs typeface="Times New Roman"/>
                <a:sym typeface="Times New Roman"/>
              </a:rPr>
              <a:t>	</a:t>
            </a:r>
            <a:r>
              <a:rPr lang="en"/>
              <a:t>Torturing</a:t>
            </a:r>
            <a:endParaRPr/>
          </a:p>
          <a:p>
            <a:pPr indent="0" lvl="0" marL="0" rtl="0" algn="l">
              <a:lnSpc>
                <a:spcPct val="115000"/>
              </a:lnSpc>
              <a:spcBef>
                <a:spcPts val="0"/>
              </a:spcBef>
              <a:spcAft>
                <a:spcPts val="0"/>
              </a:spcAft>
              <a:buNone/>
            </a:pPr>
            <a:r>
              <a:rPr lang="en"/>
              <a:t>It can start with a slap or a push, but then become more intense over time.</a:t>
            </a:r>
            <a:endParaRPr/>
          </a:p>
          <a:p>
            <a:pPr indent="0" lvl="0" marL="0" rtl="0" algn="l">
              <a:lnSpc>
                <a:spcPct val="115000"/>
              </a:lnSpc>
              <a:spcBef>
                <a:spcPts val="0"/>
              </a:spcBef>
              <a:spcAft>
                <a:spcPts val="0"/>
              </a:spcAft>
              <a:buNone/>
            </a:pPr>
            <a:r>
              <a:rPr b="1" lang="en"/>
              <a:t> </a:t>
            </a:r>
            <a:endParaRPr b="1"/>
          </a:p>
          <a:p>
            <a:pPr indent="0" lvl="0" marL="0" rtl="0" algn="l">
              <a:lnSpc>
                <a:spcPct val="115000"/>
              </a:lnSpc>
              <a:spcBef>
                <a:spcPts val="0"/>
              </a:spcBef>
              <a:spcAft>
                <a:spcPts val="0"/>
              </a:spcAft>
              <a:buNone/>
            </a:pPr>
            <a:r>
              <a:rPr b="1" lang="en"/>
              <a:t>Blaming the victim</a:t>
            </a:r>
            <a:r>
              <a:rPr lang="en"/>
              <a:t> (the abuser usually blames someone else, such as the victim, for saying or doing something that caused his/her violent behaviour. But also cause = alcohol or drugs, or stressed/frustrated mood)</a:t>
            </a:r>
            <a:endParaRPr/>
          </a:p>
          <a:p>
            <a:pPr indent="0" lvl="0" marL="0" rtl="0" algn="l">
              <a:lnSpc>
                <a:spcPct val="115000"/>
              </a:lnSpc>
              <a:spcBef>
                <a:spcPts val="0"/>
              </a:spcBef>
              <a:spcAft>
                <a:spcPts val="0"/>
              </a:spcAft>
              <a:buNone/>
            </a:pPr>
            <a:r>
              <a:rPr lang="en"/>
              <a:t> </a:t>
            </a:r>
            <a:endParaRPr/>
          </a:p>
          <a:p>
            <a:pPr indent="0" lvl="0" marL="0" rtl="0" algn="l">
              <a:lnSpc>
                <a:spcPct val="115000"/>
              </a:lnSpc>
              <a:spcBef>
                <a:spcPts val="0"/>
              </a:spcBef>
              <a:spcAft>
                <a:spcPts val="0"/>
              </a:spcAft>
              <a:buNone/>
            </a:pPr>
            <a:r>
              <a:rPr b="1" lang="en"/>
              <a:t>Telling you they’re sorry </a:t>
            </a:r>
            <a:r>
              <a:rPr lang="en"/>
              <a:t>begging for forgiveness and promising they’ll never do it again</a:t>
            </a:r>
            <a:endParaRPr/>
          </a:p>
          <a:p>
            <a:pPr indent="0" lvl="0" marL="0" rtl="0" algn="l">
              <a:lnSpc>
                <a:spcPct val="115000"/>
              </a:lnSpc>
              <a:spcBef>
                <a:spcPts val="0"/>
              </a:spcBef>
              <a:spcAft>
                <a:spcPts val="0"/>
              </a:spcAft>
              <a:buNone/>
            </a:pPr>
            <a:r>
              <a:rPr b="1" lang="en"/>
              <a:t> </a:t>
            </a:r>
            <a:endParaRPr b="1"/>
          </a:p>
          <a:p>
            <a:pPr indent="0" lvl="0" marL="0" rtl="0" algn="l">
              <a:lnSpc>
                <a:spcPct val="115000"/>
              </a:lnSpc>
              <a:spcBef>
                <a:spcPts val="0"/>
              </a:spcBef>
              <a:spcAft>
                <a:spcPts val="0"/>
              </a:spcAft>
              <a:buNone/>
            </a:pPr>
            <a:r>
              <a:rPr b="1" lang="en"/>
              <a:t>Physical violence is always illegal</a:t>
            </a:r>
            <a:r>
              <a:rPr lang="en"/>
              <a:t>. Remember that is not your responsibility and that abuse is never justifiable. It is never acceptable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6f2b5d000a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6f2b5d000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6f2b5d000a_1_7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6f2b5d000a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GIULIA</a:t>
            </a:r>
            <a:endParaRPr/>
          </a:p>
          <a:p>
            <a:pPr indent="0" lvl="0" marL="0" rtl="0" algn="l">
              <a:lnSpc>
                <a:spcPct val="115000"/>
              </a:lnSpc>
              <a:spcBef>
                <a:spcPts val="0"/>
              </a:spcBef>
              <a:spcAft>
                <a:spcPts val="0"/>
              </a:spcAft>
              <a:buNone/>
            </a:pPr>
            <a:r>
              <a:rPr b="1" lang="en"/>
              <a:t>Physical abuse/violence/assault</a:t>
            </a:r>
            <a:r>
              <a:rPr lang="en"/>
              <a:t> = any intentional act or behavior causing injury or trauma by way of bodily contact. It basically involves one or more persons using a physical force against others causing harm.</a:t>
            </a:r>
            <a:endParaRPr/>
          </a:p>
          <a:p>
            <a:pPr indent="0" lvl="0" marL="0" rtl="0" algn="l">
              <a:lnSpc>
                <a:spcPct val="115000"/>
              </a:lnSpc>
              <a:spcBef>
                <a:spcPts val="0"/>
              </a:spcBef>
              <a:spcAft>
                <a:spcPts val="0"/>
              </a:spcAft>
              <a:buNone/>
            </a:pPr>
            <a:r>
              <a:rPr lang="en"/>
              <a:t> </a:t>
            </a:r>
            <a:endParaRPr/>
          </a:p>
          <a:p>
            <a:pPr indent="0" lvl="0" marL="0" rtl="0" algn="l">
              <a:lnSpc>
                <a:spcPct val="115000"/>
              </a:lnSpc>
              <a:spcBef>
                <a:spcPts val="0"/>
              </a:spcBef>
              <a:spcAft>
                <a:spcPts val="0"/>
              </a:spcAft>
              <a:buNone/>
            </a:pPr>
            <a:r>
              <a:rPr b="1" lang="en"/>
              <a:t>Victims</a:t>
            </a:r>
            <a:r>
              <a:rPr lang="en"/>
              <a:t> = in most cases </a:t>
            </a:r>
            <a:r>
              <a:rPr b="1" lang="en"/>
              <a:t>children</a:t>
            </a:r>
            <a:r>
              <a:rPr lang="en"/>
              <a:t> (abusive acts toward children can often result from parents’ attempts at child discipline through excessive corporal punishment). But </a:t>
            </a:r>
            <a:r>
              <a:rPr b="1" lang="en"/>
              <a:t>adults</a:t>
            </a:r>
            <a:r>
              <a:rPr lang="en"/>
              <a:t> can be victims too (domestic violence and workplace aggression).</a:t>
            </a:r>
            <a:endParaRPr/>
          </a:p>
          <a:p>
            <a:pPr indent="0" lvl="0" marL="0" rtl="0" algn="l">
              <a:lnSpc>
                <a:spcPct val="115000"/>
              </a:lnSpc>
              <a:spcBef>
                <a:spcPts val="0"/>
              </a:spcBef>
              <a:spcAft>
                <a:spcPts val="0"/>
              </a:spcAft>
              <a:buNone/>
            </a:pPr>
            <a:r>
              <a:rPr lang="en"/>
              <a:t> </a:t>
            </a:r>
            <a:endParaRPr/>
          </a:p>
          <a:p>
            <a:pPr indent="0" lvl="0" marL="0" rtl="0" algn="l">
              <a:lnSpc>
                <a:spcPct val="115000"/>
              </a:lnSpc>
              <a:spcBef>
                <a:spcPts val="0"/>
              </a:spcBef>
              <a:spcAft>
                <a:spcPts val="0"/>
              </a:spcAft>
              <a:buNone/>
            </a:pPr>
            <a:r>
              <a:rPr b="1" lang="en"/>
              <a:t>Types</a:t>
            </a:r>
            <a:r>
              <a:rPr lang="en"/>
              <a:t> = Physical abuse can involve any of the following violent acts:</a:t>
            </a:r>
            <a:endParaRPr/>
          </a:p>
          <a:p>
            <a:pPr indent="-228600" lvl="0" marL="457200" rtl="0" algn="l">
              <a:lnSpc>
                <a:spcPct val="115000"/>
              </a:lnSpc>
              <a:spcBef>
                <a:spcPts val="0"/>
              </a:spcBef>
              <a:spcAft>
                <a:spcPts val="0"/>
              </a:spcAft>
              <a:buNone/>
            </a:pPr>
            <a:r>
              <a:rPr lang="en"/>
              <a:t>1)</a:t>
            </a:r>
            <a:r>
              <a:rPr lang="en" sz="700">
                <a:latin typeface="Times New Roman"/>
                <a:ea typeface="Times New Roman"/>
                <a:cs typeface="Times New Roman"/>
                <a:sym typeface="Times New Roman"/>
              </a:rPr>
              <a:t>	</a:t>
            </a:r>
            <a:r>
              <a:rPr lang="en"/>
              <a:t>Scratching or biting</a:t>
            </a:r>
            <a:endParaRPr/>
          </a:p>
          <a:p>
            <a:pPr indent="-228600" lvl="0" marL="457200" rtl="0" algn="l">
              <a:lnSpc>
                <a:spcPct val="115000"/>
              </a:lnSpc>
              <a:spcBef>
                <a:spcPts val="0"/>
              </a:spcBef>
              <a:spcAft>
                <a:spcPts val="0"/>
              </a:spcAft>
              <a:buNone/>
            </a:pPr>
            <a:r>
              <a:rPr lang="en"/>
              <a:t>2)</a:t>
            </a:r>
            <a:r>
              <a:rPr lang="en" sz="700">
                <a:latin typeface="Times New Roman"/>
                <a:ea typeface="Times New Roman"/>
                <a:cs typeface="Times New Roman"/>
                <a:sym typeface="Times New Roman"/>
              </a:rPr>
              <a:t>	</a:t>
            </a:r>
            <a:r>
              <a:rPr lang="en"/>
              <a:t>Pushing or shoving</a:t>
            </a:r>
            <a:endParaRPr/>
          </a:p>
          <a:p>
            <a:pPr indent="-228600" lvl="0" marL="457200" rtl="0" algn="l">
              <a:lnSpc>
                <a:spcPct val="115000"/>
              </a:lnSpc>
              <a:spcBef>
                <a:spcPts val="0"/>
              </a:spcBef>
              <a:spcAft>
                <a:spcPts val="0"/>
              </a:spcAft>
              <a:buNone/>
            </a:pPr>
            <a:r>
              <a:rPr lang="en"/>
              <a:t>3)</a:t>
            </a:r>
            <a:r>
              <a:rPr lang="en" sz="700">
                <a:latin typeface="Times New Roman"/>
                <a:ea typeface="Times New Roman"/>
                <a:cs typeface="Times New Roman"/>
                <a:sym typeface="Times New Roman"/>
              </a:rPr>
              <a:t>	</a:t>
            </a:r>
            <a:r>
              <a:rPr lang="en"/>
              <a:t>Slapping</a:t>
            </a:r>
            <a:endParaRPr/>
          </a:p>
          <a:p>
            <a:pPr indent="-228600" lvl="0" marL="457200" rtl="0" algn="l">
              <a:lnSpc>
                <a:spcPct val="115000"/>
              </a:lnSpc>
              <a:spcBef>
                <a:spcPts val="0"/>
              </a:spcBef>
              <a:spcAft>
                <a:spcPts val="0"/>
              </a:spcAft>
              <a:buNone/>
            </a:pPr>
            <a:r>
              <a:rPr lang="en"/>
              <a:t>4)</a:t>
            </a:r>
            <a:r>
              <a:rPr lang="en" sz="700">
                <a:latin typeface="Times New Roman"/>
                <a:ea typeface="Times New Roman"/>
                <a:cs typeface="Times New Roman"/>
                <a:sym typeface="Times New Roman"/>
              </a:rPr>
              <a:t>	</a:t>
            </a:r>
            <a:r>
              <a:rPr lang="en"/>
              <a:t>Kicking</a:t>
            </a:r>
            <a:endParaRPr/>
          </a:p>
          <a:p>
            <a:pPr indent="-228600" lvl="0" marL="457200" rtl="0" algn="l">
              <a:lnSpc>
                <a:spcPct val="115000"/>
              </a:lnSpc>
              <a:spcBef>
                <a:spcPts val="0"/>
              </a:spcBef>
              <a:spcAft>
                <a:spcPts val="0"/>
              </a:spcAft>
              <a:buNone/>
            </a:pPr>
            <a:r>
              <a:rPr lang="en"/>
              <a:t>5)</a:t>
            </a:r>
            <a:r>
              <a:rPr lang="en" sz="700">
                <a:latin typeface="Times New Roman"/>
                <a:ea typeface="Times New Roman"/>
                <a:cs typeface="Times New Roman"/>
                <a:sym typeface="Times New Roman"/>
              </a:rPr>
              <a:t>	</a:t>
            </a:r>
            <a:r>
              <a:rPr lang="en"/>
              <a:t>Choking or strangling</a:t>
            </a:r>
            <a:endParaRPr/>
          </a:p>
          <a:p>
            <a:pPr indent="-228600" lvl="0" marL="457200" rtl="0" algn="l">
              <a:lnSpc>
                <a:spcPct val="115000"/>
              </a:lnSpc>
              <a:spcBef>
                <a:spcPts val="0"/>
              </a:spcBef>
              <a:spcAft>
                <a:spcPts val="0"/>
              </a:spcAft>
              <a:buNone/>
            </a:pPr>
            <a:r>
              <a:rPr lang="en"/>
              <a:t>6)</a:t>
            </a:r>
            <a:r>
              <a:rPr lang="en" sz="700">
                <a:latin typeface="Times New Roman"/>
                <a:ea typeface="Times New Roman"/>
                <a:cs typeface="Times New Roman"/>
                <a:sym typeface="Times New Roman"/>
              </a:rPr>
              <a:t>	</a:t>
            </a:r>
            <a:r>
              <a:rPr lang="en"/>
              <a:t>Throwing things</a:t>
            </a:r>
            <a:endParaRPr/>
          </a:p>
          <a:p>
            <a:pPr indent="-228600" lvl="0" marL="457200" rtl="0" algn="l">
              <a:lnSpc>
                <a:spcPct val="115000"/>
              </a:lnSpc>
              <a:spcBef>
                <a:spcPts val="0"/>
              </a:spcBef>
              <a:spcAft>
                <a:spcPts val="0"/>
              </a:spcAft>
              <a:buNone/>
            </a:pPr>
            <a:r>
              <a:rPr lang="en"/>
              <a:t>7)</a:t>
            </a:r>
            <a:r>
              <a:rPr lang="en" sz="700">
                <a:latin typeface="Times New Roman"/>
                <a:ea typeface="Times New Roman"/>
                <a:cs typeface="Times New Roman"/>
                <a:sym typeface="Times New Roman"/>
              </a:rPr>
              <a:t>	</a:t>
            </a:r>
            <a:r>
              <a:rPr lang="en"/>
              <a:t>Physically restraining you (i. e. = pinning you against a wall, floor, bed, etc)</a:t>
            </a:r>
            <a:endParaRPr/>
          </a:p>
          <a:p>
            <a:pPr indent="-228600" lvl="0" marL="457200" rtl="0" algn="l">
              <a:lnSpc>
                <a:spcPct val="115000"/>
              </a:lnSpc>
              <a:spcBef>
                <a:spcPts val="0"/>
              </a:spcBef>
              <a:spcAft>
                <a:spcPts val="0"/>
              </a:spcAft>
              <a:buNone/>
            </a:pPr>
            <a:r>
              <a:rPr lang="en"/>
              <a:t>8)</a:t>
            </a:r>
            <a:r>
              <a:rPr lang="en" sz="700">
                <a:latin typeface="Times New Roman"/>
                <a:ea typeface="Times New Roman"/>
                <a:cs typeface="Times New Roman"/>
                <a:sym typeface="Times New Roman"/>
              </a:rPr>
              <a:t>	</a:t>
            </a:r>
            <a:r>
              <a:rPr lang="en"/>
              <a:t>Torturing</a:t>
            </a:r>
            <a:endParaRPr/>
          </a:p>
          <a:p>
            <a:pPr indent="0" lvl="0" marL="0" rtl="0" algn="l">
              <a:lnSpc>
                <a:spcPct val="115000"/>
              </a:lnSpc>
              <a:spcBef>
                <a:spcPts val="0"/>
              </a:spcBef>
              <a:spcAft>
                <a:spcPts val="0"/>
              </a:spcAft>
              <a:buNone/>
            </a:pPr>
            <a:r>
              <a:rPr lang="en"/>
              <a:t>It can start with a slap or a push, but then become more intense over time.</a:t>
            </a:r>
            <a:endParaRPr/>
          </a:p>
          <a:p>
            <a:pPr indent="0" lvl="0" marL="0" rtl="0" algn="l">
              <a:lnSpc>
                <a:spcPct val="115000"/>
              </a:lnSpc>
              <a:spcBef>
                <a:spcPts val="0"/>
              </a:spcBef>
              <a:spcAft>
                <a:spcPts val="0"/>
              </a:spcAft>
              <a:buNone/>
            </a:pPr>
            <a:r>
              <a:rPr b="1" lang="en"/>
              <a:t> </a:t>
            </a:r>
            <a:endParaRPr b="1"/>
          </a:p>
          <a:p>
            <a:pPr indent="0" lvl="0" marL="0" rtl="0" algn="l">
              <a:lnSpc>
                <a:spcPct val="115000"/>
              </a:lnSpc>
              <a:spcBef>
                <a:spcPts val="0"/>
              </a:spcBef>
              <a:spcAft>
                <a:spcPts val="0"/>
              </a:spcAft>
              <a:buNone/>
            </a:pPr>
            <a:r>
              <a:rPr b="1" lang="en"/>
              <a:t>Blaming the victim</a:t>
            </a:r>
            <a:r>
              <a:rPr lang="en"/>
              <a:t> (the abuser usually blames someone else, such as the victim, for saying or doing something that caused his/her violent behaviour. But also cause = alcohol or drugs, or stressed/frustrated mood)</a:t>
            </a:r>
            <a:endParaRPr/>
          </a:p>
          <a:p>
            <a:pPr indent="0" lvl="0" marL="0" rtl="0" algn="l">
              <a:lnSpc>
                <a:spcPct val="115000"/>
              </a:lnSpc>
              <a:spcBef>
                <a:spcPts val="0"/>
              </a:spcBef>
              <a:spcAft>
                <a:spcPts val="0"/>
              </a:spcAft>
              <a:buNone/>
            </a:pPr>
            <a:r>
              <a:rPr lang="en"/>
              <a:t> </a:t>
            </a:r>
            <a:endParaRPr/>
          </a:p>
          <a:p>
            <a:pPr indent="0" lvl="0" marL="0" rtl="0" algn="l">
              <a:lnSpc>
                <a:spcPct val="115000"/>
              </a:lnSpc>
              <a:spcBef>
                <a:spcPts val="0"/>
              </a:spcBef>
              <a:spcAft>
                <a:spcPts val="0"/>
              </a:spcAft>
              <a:buNone/>
            </a:pPr>
            <a:r>
              <a:rPr b="1" lang="en"/>
              <a:t>Telling you they’re sorry </a:t>
            </a:r>
            <a:r>
              <a:rPr lang="en"/>
              <a:t>begging for forgiveness and promising they’ll never do it again</a:t>
            </a:r>
            <a:endParaRPr/>
          </a:p>
          <a:p>
            <a:pPr indent="0" lvl="0" marL="0" rtl="0" algn="l">
              <a:lnSpc>
                <a:spcPct val="115000"/>
              </a:lnSpc>
              <a:spcBef>
                <a:spcPts val="0"/>
              </a:spcBef>
              <a:spcAft>
                <a:spcPts val="0"/>
              </a:spcAft>
              <a:buNone/>
            </a:pPr>
            <a:r>
              <a:rPr b="1" lang="en"/>
              <a:t> </a:t>
            </a:r>
            <a:endParaRPr b="1"/>
          </a:p>
          <a:p>
            <a:pPr indent="0" lvl="0" marL="0" rtl="0" algn="l">
              <a:lnSpc>
                <a:spcPct val="115000"/>
              </a:lnSpc>
              <a:spcBef>
                <a:spcPts val="0"/>
              </a:spcBef>
              <a:spcAft>
                <a:spcPts val="0"/>
              </a:spcAft>
              <a:buNone/>
            </a:pPr>
            <a:r>
              <a:rPr b="1" lang="en"/>
              <a:t>Physical violence is always illegal</a:t>
            </a:r>
            <a:r>
              <a:rPr lang="en"/>
              <a:t>. Remember that is not your responsibility and that abuse is never justifiable. It is never acceptable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35ed75ccf_0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5ed75ccf_0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t>
            </a:r>
            <a:r>
              <a:rPr lang="en"/>
              <a:t>ust like ‘real-life’ stalking and harassment, all this abusive </a:t>
            </a:r>
            <a:r>
              <a:rPr lang="en"/>
              <a:t>behavior</a:t>
            </a:r>
            <a:r>
              <a:rPr lang="en"/>
              <a:t> can also take place in the digital world. </a:t>
            </a:r>
            <a:r>
              <a:rPr lang="en">
                <a:solidFill>
                  <a:srgbClr val="58595B"/>
                </a:solidFill>
                <a:highlight>
                  <a:srgbClr val="FFFFFF"/>
                </a:highlight>
              </a:rPr>
              <a:t>New technologies–social networking sites, texts, cell phones, and emails – have given abusers another way to control, degrade, and frighten their partners. Can you think of any ways people can use new technology to control their partner or their ex?</a:t>
            </a:r>
            <a:endParaRPr/>
          </a:p>
          <a:p>
            <a:pPr indent="0" lvl="0" marL="0" rtl="0" algn="l">
              <a:spcBef>
                <a:spcPts val="0"/>
              </a:spcBef>
              <a:spcAft>
                <a:spcPts val="0"/>
              </a:spcAft>
              <a:buNone/>
            </a:pPr>
            <a:r>
              <a:t/>
            </a:r>
            <a:endParaRPr sz="1200"/>
          </a:p>
          <a:p>
            <a:pPr indent="0" lvl="0" marL="0" rtl="0" algn="l">
              <a:lnSpc>
                <a:spcPct val="115000"/>
              </a:lnSpc>
              <a:spcBef>
                <a:spcPts val="0"/>
              </a:spcBef>
              <a:spcAft>
                <a:spcPts val="0"/>
              </a:spcAft>
              <a:buNone/>
            </a:pPr>
            <a:r>
              <a:rPr lang="en" sz="1000">
                <a:solidFill>
                  <a:srgbClr val="080808"/>
                </a:solidFill>
              </a:rPr>
              <a:t>IS IT ABUSE, IF SOMEBODY (yes for all) </a:t>
            </a:r>
            <a:r>
              <a:rPr lang="en" sz="1000">
                <a:solidFill>
                  <a:srgbClr val="080808"/>
                </a:solidFill>
              </a:rPr>
              <a:t>..</a:t>
            </a:r>
            <a:r>
              <a:rPr lang="en" sz="1000">
                <a:solidFill>
                  <a:srgbClr val="080808"/>
                </a:solidFill>
              </a:rPr>
              <a:t>.</a:t>
            </a:r>
            <a:endParaRPr sz="1000">
              <a:solidFill>
                <a:srgbClr val="080808"/>
              </a:solidFill>
            </a:endParaRPr>
          </a:p>
          <a:p>
            <a:pPr indent="-292100" lvl="0" marL="457200" rtl="0" algn="l">
              <a:lnSpc>
                <a:spcPct val="115000"/>
              </a:lnSpc>
              <a:spcBef>
                <a:spcPts val="1800"/>
              </a:spcBef>
              <a:spcAft>
                <a:spcPts val="0"/>
              </a:spcAft>
              <a:buClr>
                <a:srgbClr val="080808"/>
              </a:buClr>
              <a:buSzPts val="1000"/>
              <a:buChar char="●"/>
            </a:pPr>
            <a:r>
              <a:rPr lang="en" sz="1000">
                <a:solidFill>
                  <a:srgbClr val="080808"/>
                </a:solidFill>
              </a:rPr>
              <a:t>Sends you negative, insulting or even threatening emails, Facebook messages, tweets, DMs or other messages online.</a:t>
            </a:r>
            <a:endParaRPr sz="1000">
              <a:solidFill>
                <a:srgbClr val="080808"/>
              </a:solidFill>
            </a:endParaRPr>
          </a:p>
          <a:p>
            <a:pPr indent="-292100" lvl="0" marL="457200" rtl="0" algn="l">
              <a:lnSpc>
                <a:spcPct val="115000"/>
              </a:lnSpc>
              <a:spcBef>
                <a:spcPts val="0"/>
              </a:spcBef>
              <a:spcAft>
                <a:spcPts val="0"/>
              </a:spcAft>
              <a:buClr>
                <a:srgbClr val="080808"/>
              </a:buClr>
              <a:buSzPts val="1000"/>
              <a:buChar char="●"/>
            </a:pPr>
            <a:r>
              <a:rPr lang="en" sz="1000">
                <a:solidFill>
                  <a:srgbClr val="080808"/>
                </a:solidFill>
              </a:rPr>
              <a:t>Tells you who you can or can’t be friends with on Facebook and other sites.</a:t>
            </a:r>
            <a:endParaRPr sz="1000">
              <a:solidFill>
                <a:srgbClr val="080808"/>
              </a:solidFill>
            </a:endParaRPr>
          </a:p>
          <a:p>
            <a:pPr indent="-292100" lvl="0" marL="457200" rtl="0" algn="l">
              <a:lnSpc>
                <a:spcPct val="115000"/>
              </a:lnSpc>
              <a:spcBef>
                <a:spcPts val="0"/>
              </a:spcBef>
              <a:spcAft>
                <a:spcPts val="0"/>
              </a:spcAft>
              <a:buClr>
                <a:srgbClr val="080808"/>
              </a:buClr>
              <a:buSzPts val="1000"/>
              <a:buChar char="●"/>
            </a:pPr>
            <a:r>
              <a:rPr lang="en" sz="1000">
                <a:solidFill>
                  <a:srgbClr val="080808"/>
                </a:solidFill>
              </a:rPr>
              <a:t>Uses sites like Facebook, Twitter, foursquare and others to keep constant tabs on you</a:t>
            </a:r>
            <a:endParaRPr sz="1000">
              <a:solidFill>
                <a:srgbClr val="080808"/>
              </a:solidFill>
            </a:endParaRPr>
          </a:p>
          <a:p>
            <a:pPr indent="-292100" lvl="0" marL="457200" rtl="0" algn="l">
              <a:lnSpc>
                <a:spcPct val="115000"/>
              </a:lnSpc>
              <a:spcBef>
                <a:spcPts val="0"/>
              </a:spcBef>
              <a:spcAft>
                <a:spcPts val="0"/>
              </a:spcAft>
              <a:buClr>
                <a:srgbClr val="080808"/>
              </a:buClr>
              <a:buSzPts val="1000"/>
              <a:buChar char="●"/>
            </a:pPr>
            <a:r>
              <a:rPr lang="en" sz="1000">
                <a:solidFill>
                  <a:srgbClr val="080808"/>
                </a:solidFill>
              </a:rPr>
              <a:t>Puts you down in their status updates</a:t>
            </a:r>
            <a:endParaRPr sz="1000">
              <a:solidFill>
                <a:srgbClr val="080808"/>
              </a:solidFill>
            </a:endParaRPr>
          </a:p>
          <a:p>
            <a:pPr indent="-292100" lvl="0" marL="457200" rtl="0" algn="l">
              <a:lnSpc>
                <a:spcPct val="115000"/>
              </a:lnSpc>
              <a:spcBef>
                <a:spcPts val="0"/>
              </a:spcBef>
              <a:spcAft>
                <a:spcPts val="0"/>
              </a:spcAft>
              <a:buClr>
                <a:srgbClr val="080808"/>
              </a:buClr>
              <a:buSzPts val="1000"/>
              <a:buChar char="●"/>
            </a:pPr>
            <a:r>
              <a:rPr lang="en" sz="1000">
                <a:solidFill>
                  <a:srgbClr val="080808"/>
                </a:solidFill>
              </a:rPr>
              <a:t>Sends you unwanted, explicit pictures and/or demands you send some in return</a:t>
            </a:r>
            <a:endParaRPr sz="1000">
              <a:solidFill>
                <a:srgbClr val="080808"/>
              </a:solidFill>
            </a:endParaRPr>
          </a:p>
          <a:p>
            <a:pPr indent="-292100" lvl="0" marL="457200" rtl="0" algn="l">
              <a:lnSpc>
                <a:spcPct val="115000"/>
              </a:lnSpc>
              <a:spcBef>
                <a:spcPts val="0"/>
              </a:spcBef>
              <a:spcAft>
                <a:spcPts val="0"/>
              </a:spcAft>
              <a:buClr>
                <a:srgbClr val="080808"/>
              </a:buClr>
              <a:buSzPts val="1000"/>
              <a:buChar char="●"/>
            </a:pPr>
            <a:r>
              <a:rPr lang="en" sz="1000">
                <a:solidFill>
                  <a:srgbClr val="080808"/>
                </a:solidFill>
              </a:rPr>
              <a:t>Pressures you to send explicit video or sexts</a:t>
            </a:r>
            <a:endParaRPr sz="1000">
              <a:solidFill>
                <a:srgbClr val="080808"/>
              </a:solidFill>
            </a:endParaRPr>
          </a:p>
          <a:p>
            <a:pPr indent="-292100" lvl="0" marL="457200" rtl="0" algn="l">
              <a:lnSpc>
                <a:spcPct val="115000"/>
              </a:lnSpc>
              <a:spcBef>
                <a:spcPts val="0"/>
              </a:spcBef>
              <a:spcAft>
                <a:spcPts val="0"/>
              </a:spcAft>
              <a:buClr>
                <a:srgbClr val="080808"/>
              </a:buClr>
              <a:buSzPts val="1000"/>
              <a:buChar char="●"/>
            </a:pPr>
            <a:r>
              <a:rPr lang="en" sz="1000">
                <a:solidFill>
                  <a:srgbClr val="080808"/>
                </a:solidFill>
              </a:rPr>
              <a:t>Steals or insists on being given your passwords.</a:t>
            </a:r>
            <a:endParaRPr sz="1000">
              <a:solidFill>
                <a:srgbClr val="080808"/>
              </a:solidFill>
            </a:endParaRPr>
          </a:p>
          <a:p>
            <a:pPr indent="0" lvl="0" marL="0" rtl="0" algn="l">
              <a:spcBef>
                <a:spcPts val="1800"/>
              </a:spcBef>
              <a:spcAft>
                <a:spcPts val="0"/>
              </a:spcAft>
              <a:buNone/>
            </a:pPr>
            <a:r>
              <a:rPr lang="en" sz="1000">
                <a:solidFill>
                  <a:srgbClr val="080808"/>
                </a:solidFill>
                <a:highlight>
                  <a:schemeClr val="lt1"/>
                </a:highlight>
              </a:rPr>
              <a:t>I</a:t>
            </a:r>
            <a:r>
              <a:rPr lang="en" sz="1000">
                <a:solidFill>
                  <a:srgbClr val="080808"/>
                </a:solidFill>
                <a:highlight>
                  <a:schemeClr val="lt1"/>
                </a:highlight>
              </a:rPr>
              <a:t>n a </a:t>
            </a:r>
            <a:r>
              <a:rPr lang="en" sz="1000">
                <a:solidFill>
                  <a:srgbClr val="FC7114"/>
                </a:solidFill>
                <a:highlight>
                  <a:schemeClr val="lt1"/>
                </a:highlight>
                <a:uFill>
                  <a:noFill/>
                </a:uFill>
                <a:hlinkClick r:id="rId2"/>
              </a:rPr>
              <a:t>healthy relationship,</a:t>
            </a:r>
            <a:r>
              <a:rPr lang="en" sz="1000">
                <a:solidFill>
                  <a:srgbClr val="080808"/>
                </a:solidFill>
                <a:highlight>
                  <a:schemeClr val="lt1"/>
                </a:highlight>
              </a:rPr>
              <a:t> all communication is respectful whether in person, online or by phone.</a:t>
            </a:r>
            <a:endParaRPr/>
          </a:p>
          <a:p>
            <a:pPr indent="0" lvl="0" marL="0" rtl="0" algn="l">
              <a:lnSpc>
                <a:spcPct val="115000"/>
              </a:lnSpc>
              <a:spcBef>
                <a:spcPts val="0"/>
              </a:spcBef>
              <a:spcAft>
                <a:spcPts val="0"/>
              </a:spcAft>
              <a:buNone/>
            </a:pPr>
            <a:r>
              <a:t/>
            </a:r>
            <a:endParaRPr sz="1000">
              <a:solidFill>
                <a:srgbClr val="080808"/>
              </a:solidFill>
            </a:endParaRPr>
          </a:p>
          <a:p>
            <a:pPr indent="0" lvl="0" marL="0" rtl="0" algn="l">
              <a:spcBef>
                <a:spcPts val="1800"/>
              </a:spcBef>
              <a:spcAft>
                <a:spcPts val="0"/>
              </a:spcAft>
              <a:buNone/>
            </a:pPr>
            <a:r>
              <a:t/>
            </a:r>
            <a:endParaRPr sz="1500">
              <a:latin typeface="Georgia"/>
              <a:ea typeface="Georgia"/>
              <a:cs typeface="Georgia"/>
              <a:sym typeface="Georgia"/>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35ed75ccf_0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5ed75ccf_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When we are in a relationship, we tend to share personal things, even secrets with our partner, because we trust them. </a:t>
            </a:r>
            <a:r>
              <a:rPr lang="en" sz="1200">
                <a:solidFill>
                  <a:srgbClr val="111111"/>
                </a:solidFill>
                <a:latin typeface="Georgia"/>
                <a:ea typeface="Georgia"/>
                <a:cs typeface="Georgia"/>
                <a:sym typeface="Georgia"/>
              </a:rPr>
              <a:t>Unfortunately, because of how modern technology works, </a:t>
            </a:r>
            <a:r>
              <a:rPr lang="en">
                <a:solidFill>
                  <a:srgbClr val="080808"/>
                </a:solidFill>
              </a:rPr>
              <a:t>you lose control of any electronic message once your partner receives it. </a:t>
            </a:r>
            <a:r>
              <a:rPr lang="en" sz="1000">
                <a:solidFill>
                  <a:srgbClr val="080808"/>
                </a:solidFill>
              </a:rPr>
              <a:t>They may forward it or use it to control you </a:t>
            </a:r>
            <a:r>
              <a:rPr lang="en" sz="1200"/>
              <a:t>e</a:t>
            </a:r>
            <a:r>
              <a:rPr lang="en" sz="1200"/>
              <a:t>ven after the relationship ends. </a:t>
            </a:r>
            <a:r>
              <a:rPr lang="en" sz="1200">
                <a:solidFill>
                  <a:srgbClr val="111111"/>
                </a:solidFill>
                <a:latin typeface="Georgia"/>
                <a:ea typeface="Georgia"/>
                <a:cs typeface="Georgia"/>
                <a:sym typeface="Georgia"/>
              </a:rPr>
              <a:t>That’s why </a:t>
            </a:r>
            <a:r>
              <a:rPr lang="en" sz="1200">
                <a:solidFill>
                  <a:srgbClr val="111111"/>
                </a:solidFill>
                <a:latin typeface="Georgia"/>
                <a:ea typeface="Georgia"/>
                <a:cs typeface="Georgia"/>
                <a:sym typeface="Georgia"/>
              </a:rPr>
              <a:t>it's</a:t>
            </a:r>
            <a:r>
              <a:rPr lang="en" sz="1200">
                <a:solidFill>
                  <a:srgbClr val="111111"/>
                </a:solidFill>
                <a:latin typeface="Georgia"/>
                <a:ea typeface="Georgia"/>
                <a:cs typeface="Georgia"/>
                <a:sym typeface="Georgia"/>
              </a:rPr>
              <a:t> important to know exactly what to do in case your partner or your ex decides to share something </a:t>
            </a:r>
            <a:r>
              <a:rPr lang="en" sz="1200">
                <a:solidFill>
                  <a:srgbClr val="111111"/>
                </a:solidFill>
                <a:latin typeface="Georgia"/>
                <a:ea typeface="Georgia"/>
                <a:cs typeface="Georgia"/>
                <a:sym typeface="Georgia"/>
              </a:rPr>
              <a:t>without</a:t>
            </a:r>
            <a:r>
              <a:rPr lang="en" sz="1200">
                <a:solidFill>
                  <a:srgbClr val="111111"/>
                </a:solidFill>
                <a:latin typeface="Georgia"/>
                <a:ea typeface="Georgia"/>
                <a:cs typeface="Georgia"/>
                <a:sym typeface="Georgia"/>
              </a:rPr>
              <a:t> your permission. </a:t>
            </a:r>
            <a:endParaRPr sz="1200">
              <a:solidFill>
                <a:srgbClr val="111111"/>
              </a:solidFill>
              <a:latin typeface="Georgia"/>
              <a:ea typeface="Georgia"/>
              <a:cs typeface="Georgia"/>
              <a:sym typeface="Georgia"/>
            </a:endParaRPr>
          </a:p>
          <a:p>
            <a:pPr indent="0" lvl="0" marL="0" rtl="0" algn="l">
              <a:spcBef>
                <a:spcPts val="0"/>
              </a:spcBef>
              <a:spcAft>
                <a:spcPts val="0"/>
              </a:spcAft>
              <a:buNone/>
            </a:pPr>
            <a:r>
              <a:t/>
            </a:r>
            <a:endParaRPr sz="1200">
              <a:solidFill>
                <a:srgbClr val="111111"/>
              </a:solidFill>
              <a:latin typeface="Georgia"/>
              <a:ea typeface="Georgia"/>
              <a:cs typeface="Georgia"/>
              <a:sym typeface="Georgia"/>
            </a:endParaRPr>
          </a:p>
          <a:p>
            <a:pPr indent="0" lvl="0" marL="0" rtl="0" algn="l">
              <a:spcBef>
                <a:spcPts val="0"/>
              </a:spcBef>
              <a:spcAft>
                <a:spcPts val="0"/>
              </a:spcAft>
              <a:buNone/>
            </a:pPr>
            <a:r>
              <a:t/>
            </a:r>
            <a:endParaRPr sz="1200">
              <a:solidFill>
                <a:srgbClr val="111111"/>
              </a:solidFill>
              <a:latin typeface="Georgia"/>
              <a:ea typeface="Georgia"/>
              <a:cs typeface="Georgia"/>
              <a:sym typeface="Georgia"/>
            </a:endParaRPr>
          </a:p>
          <a:p>
            <a:pPr indent="-304800" lvl="0" marL="457200" rtl="0" algn="l">
              <a:spcBef>
                <a:spcPts val="0"/>
              </a:spcBef>
              <a:spcAft>
                <a:spcPts val="0"/>
              </a:spcAft>
              <a:buClr>
                <a:srgbClr val="111111"/>
              </a:buClr>
              <a:buSzPts val="1200"/>
              <a:buFont typeface="Georgia"/>
              <a:buAutoNum type="arabicPeriod"/>
            </a:pPr>
            <a:r>
              <a:rPr lang="en" sz="1200">
                <a:solidFill>
                  <a:srgbClr val="111111"/>
                </a:solidFill>
                <a:latin typeface="Georgia"/>
                <a:ea typeface="Georgia"/>
                <a:cs typeface="Georgia"/>
                <a:sym typeface="Georgia"/>
              </a:rPr>
              <a:t>Evidence is extremely important from the legal aspect</a:t>
            </a:r>
            <a:endParaRPr sz="1200">
              <a:solidFill>
                <a:srgbClr val="111111"/>
              </a:solidFill>
              <a:latin typeface="Georgia"/>
              <a:ea typeface="Georgia"/>
              <a:cs typeface="Georgia"/>
              <a:sym typeface="Georgia"/>
            </a:endParaRPr>
          </a:p>
          <a:p>
            <a:pPr indent="-304800" lvl="0" marL="457200" rtl="0" algn="l">
              <a:spcBef>
                <a:spcPts val="0"/>
              </a:spcBef>
              <a:spcAft>
                <a:spcPts val="0"/>
              </a:spcAft>
              <a:buClr>
                <a:srgbClr val="111111"/>
              </a:buClr>
              <a:buSzPts val="1200"/>
              <a:buFont typeface="Georgia"/>
              <a:buAutoNum type="arabicPeriod"/>
            </a:pPr>
            <a:r>
              <a:rPr lang="en" sz="1200">
                <a:solidFill>
                  <a:srgbClr val="111111"/>
                </a:solidFill>
                <a:latin typeface="Georgia"/>
                <a:ea typeface="Georgia"/>
                <a:cs typeface="Georgia"/>
                <a:sym typeface="Georgia"/>
              </a:rPr>
              <a:t>Especially if you are still a minor, social media platforms and even porn sites will take your photos off in a manner of minutes to avoid potential lawsuits. </a:t>
            </a:r>
            <a:endParaRPr sz="1200">
              <a:solidFill>
                <a:srgbClr val="111111"/>
              </a:solidFill>
              <a:latin typeface="Georgia"/>
              <a:ea typeface="Georgia"/>
              <a:cs typeface="Georgia"/>
              <a:sym typeface="Georgia"/>
            </a:endParaRPr>
          </a:p>
          <a:p>
            <a:pPr indent="-304800" lvl="0" marL="457200" rtl="0" algn="l">
              <a:spcBef>
                <a:spcPts val="0"/>
              </a:spcBef>
              <a:spcAft>
                <a:spcPts val="0"/>
              </a:spcAft>
              <a:buClr>
                <a:srgbClr val="111111"/>
              </a:buClr>
              <a:buSzPts val="1200"/>
              <a:buFont typeface="Georgia"/>
              <a:buAutoNum type="arabicPeriod"/>
            </a:pPr>
            <a:r>
              <a:rPr lang="en" sz="1200">
                <a:solidFill>
                  <a:srgbClr val="111111"/>
                </a:solidFill>
                <a:latin typeface="Georgia"/>
                <a:ea typeface="Georgia"/>
                <a:cs typeface="Georgia"/>
                <a:sym typeface="Georgia"/>
              </a:rPr>
              <a:t>After taking these two steps to minimize damage, report the incident to the authorities. Give them all the evidence you collected. </a:t>
            </a:r>
            <a:endParaRPr sz="1200">
              <a:solidFill>
                <a:srgbClr val="111111"/>
              </a:solidFill>
              <a:latin typeface="Georgia"/>
              <a:ea typeface="Georgia"/>
              <a:cs typeface="Georgia"/>
              <a:sym typeface="Georgia"/>
            </a:endParaRPr>
          </a:p>
          <a:p>
            <a:pPr indent="0" lvl="0" marL="0" rtl="0" algn="l">
              <a:spcBef>
                <a:spcPts val="0"/>
              </a:spcBef>
              <a:spcAft>
                <a:spcPts val="0"/>
              </a:spcAft>
              <a:buNone/>
            </a:pPr>
            <a:r>
              <a:t/>
            </a:r>
            <a:endParaRPr sz="1200">
              <a:solidFill>
                <a:srgbClr val="111111"/>
              </a:solidFill>
              <a:latin typeface="Georgia"/>
              <a:ea typeface="Georgia"/>
              <a:cs typeface="Georgia"/>
              <a:sym typeface="Georgia"/>
            </a:endParaRPr>
          </a:p>
          <a:p>
            <a:pPr indent="0" lvl="0" marL="0" rtl="0" algn="l">
              <a:spcBef>
                <a:spcPts val="0"/>
              </a:spcBef>
              <a:spcAft>
                <a:spcPts val="0"/>
              </a:spcAft>
              <a:buNone/>
            </a:pPr>
            <a:r>
              <a:t/>
            </a:r>
            <a:endParaRPr sz="1200">
              <a:solidFill>
                <a:srgbClr val="111111"/>
              </a:solidFill>
              <a:latin typeface="Georgia"/>
              <a:ea typeface="Georgia"/>
              <a:cs typeface="Georgia"/>
              <a:sym typeface="Georgi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7d613ad504_0_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7d613ad504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7142"/>
              </a:lnSpc>
              <a:spcBef>
                <a:spcPts val="0"/>
              </a:spcBef>
              <a:spcAft>
                <a:spcPts val="0"/>
              </a:spcAft>
              <a:buNone/>
            </a:pPr>
            <a:r>
              <a:rPr lang="en" sz="1050">
                <a:solidFill>
                  <a:srgbClr val="474747"/>
                </a:solidFill>
                <a:highlight>
                  <a:srgbClr val="FFFFFF"/>
                </a:highlight>
                <a:latin typeface="Lora"/>
                <a:ea typeface="Lora"/>
                <a:cs typeface="Lora"/>
                <a:sym typeface="Lora"/>
              </a:rPr>
              <a:t>We all have an idea of what stalking looks like in the real, physical world, but how can we recognize stalking online? First, it’s important to know what the main goal of any stalker is: to try to make the person they’re stalking feel intimidated and scared</a:t>
            </a:r>
            <a:endParaRPr sz="1050">
              <a:solidFill>
                <a:srgbClr val="474747"/>
              </a:solidFill>
              <a:highlight>
                <a:srgbClr val="FFFFFF"/>
              </a:highlight>
              <a:latin typeface="Lora"/>
              <a:ea typeface="Lora"/>
              <a:cs typeface="Lora"/>
              <a:sym typeface="Lora"/>
            </a:endParaRPr>
          </a:p>
          <a:p>
            <a:pPr indent="-295275" lvl="0" marL="457200" rtl="0" algn="l">
              <a:lnSpc>
                <a:spcPct val="157142"/>
              </a:lnSpc>
              <a:spcBef>
                <a:spcPts val="3000"/>
              </a:spcBef>
              <a:spcAft>
                <a:spcPts val="0"/>
              </a:spcAft>
              <a:buClr>
                <a:srgbClr val="474747"/>
              </a:buClr>
              <a:buSzPts val="1050"/>
              <a:buFont typeface="Lora"/>
              <a:buChar char="●"/>
            </a:pPr>
            <a:r>
              <a:rPr lang="en" sz="1050">
                <a:solidFill>
                  <a:srgbClr val="474747"/>
                </a:solidFill>
                <a:highlight>
                  <a:srgbClr val="FFFFFF"/>
                </a:highlight>
                <a:latin typeface="Lora"/>
                <a:ea typeface="Lora"/>
                <a:cs typeface="Lora"/>
                <a:sym typeface="Lora"/>
              </a:rPr>
              <a:t>Spreading false rumours about you, or</a:t>
            </a:r>
            <a:endParaRPr sz="1050">
              <a:solidFill>
                <a:srgbClr val="474747"/>
              </a:solidFill>
              <a:highlight>
                <a:srgbClr val="FFFFFF"/>
              </a:highlight>
              <a:latin typeface="Lora"/>
              <a:ea typeface="Lora"/>
              <a:cs typeface="Lora"/>
              <a:sym typeface="Lora"/>
            </a:endParaRPr>
          </a:p>
          <a:p>
            <a:pPr indent="-295275" lvl="0" marL="457200" rtl="0" algn="l">
              <a:lnSpc>
                <a:spcPct val="157142"/>
              </a:lnSpc>
              <a:spcBef>
                <a:spcPts val="0"/>
              </a:spcBef>
              <a:spcAft>
                <a:spcPts val="0"/>
              </a:spcAft>
              <a:buClr>
                <a:srgbClr val="474747"/>
              </a:buClr>
              <a:buSzPts val="1050"/>
              <a:buFont typeface="Lora"/>
              <a:buChar char="●"/>
            </a:pPr>
            <a:r>
              <a:rPr lang="en" sz="1050">
                <a:solidFill>
                  <a:srgbClr val="474747"/>
                </a:solidFill>
                <a:highlight>
                  <a:srgbClr val="FFFFFF"/>
                </a:highlight>
                <a:latin typeface="Lora"/>
                <a:ea typeface="Lora"/>
                <a:cs typeface="Lora"/>
                <a:sym typeface="Lora"/>
              </a:rPr>
              <a:t>Constantly messaging or emailing you, sending you sexual comments or even threats</a:t>
            </a:r>
            <a:endParaRPr sz="1050">
              <a:solidFill>
                <a:srgbClr val="474747"/>
              </a:solidFill>
              <a:highlight>
                <a:srgbClr val="FFFFFF"/>
              </a:highlight>
              <a:latin typeface="Lora"/>
              <a:ea typeface="Lora"/>
              <a:cs typeface="Lora"/>
              <a:sym typeface="Lora"/>
            </a:endParaRPr>
          </a:p>
          <a:p>
            <a:pPr indent="-295275" lvl="0" marL="457200" rtl="0" algn="l">
              <a:lnSpc>
                <a:spcPct val="157142"/>
              </a:lnSpc>
              <a:spcBef>
                <a:spcPts val="0"/>
              </a:spcBef>
              <a:spcAft>
                <a:spcPts val="0"/>
              </a:spcAft>
              <a:buClr>
                <a:srgbClr val="474747"/>
              </a:buClr>
              <a:buSzPts val="1050"/>
              <a:buFont typeface="Lora"/>
              <a:buChar char="●"/>
            </a:pPr>
            <a:r>
              <a:rPr lang="en" sz="1050">
                <a:solidFill>
                  <a:srgbClr val="474747"/>
                </a:solidFill>
                <a:highlight>
                  <a:schemeClr val="lt1"/>
                </a:highlight>
                <a:latin typeface="Lora"/>
                <a:ea typeface="Lora"/>
                <a:cs typeface="Lora"/>
                <a:sym typeface="Lora"/>
              </a:rPr>
              <a:t>Impersonating you or hacking into your online accounts, pretending to be you on social media...</a:t>
            </a:r>
            <a:endParaRPr sz="1050">
              <a:solidFill>
                <a:srgbClr val="474747"/>
              </a:solidFill>
              <a:highlight>
                <a:srgbClr val="FFFFFF"/>
              </a:highlight>
              <a:latin typeface="Lora"/>
              <a:ea typeface="Lora"/>
              <a:cs typeface="Lora"/>
              <a:sym typeface="Lora"/>
            </a:endParaRPr>
          </a:p>
          <a:p>
            <a:pPr indent="0" lvl="0" marL="0" rtl="0" algn="l">
              <a:lnSpc>
                <a:spcPct val="157142"/>
              </a:lnSpc>
              <a:spcBef>
                <a:spcPts val="3000"/>
              </a:spcBef>
              <a:spcAft>
                <a:spcPts val="3000"/>
              </a:spcAft>
              <a:buNone/>
            </a:pPr>
            <a:r>
              <a:rPr lang="en" sz="1050">
                <a:solidFill>
                  <a:srgbClr val="474747"/>
                </a:solidFill>
                <a:highlight>
                  <a:srgbClr val="FFFFFF"/>
                </a:highlight>
                <a:latin typeface="Lora"/>
                <a:ea typeface="Lora"/>
                <a:cs typeface="Lora"/>
                <a:sym typeface="Lora"/>
              </a:rPr>
              <a:t>If any of this things only happen once, you should still tell your parents or friends and make sure your social accounts are safe. </a:t>
            </a:r>
            <a:r>
              <a:rPr b="1" lang="en" sz="1050">
                <a:solidFill>
                  <a:srgbClr val="474747"/>
                </a:solidFill>
                <a:highlight>
                  <a:srgbClr val="FFFFFF"/>
                </a:highlight>
                <a:latin typeface="Lora"/>
                <a:ea typeface="Lora"/>
                <a:cs typeface="Lora"/>
                <a:sym typeface="Lora"/>
              </a:rPr>
              <a:t>However, if it happens multiple times, it becomes stalking, which is an illegal act</a:t>
            </a:r>
            <a:r>
              <a:rPr lang="en" sz="1050">
                <a:solidFill>
                  <a:srgbClr val="474747"/>
                </a:solidFill>
                <a:highlight>
                  <a:srgbClr val="FFFFFF"/>
                </a:highlight>
                <a:latin typeface="Lora"/>
                <a:ea typeface="Lora"/>
                <a:cs typeface="Lora"/>
                <a:sym typeface="Lora"/>
              </a:rPr>
              <a:t>, so you should contact the police and get their advice. Don’t forget to save any messages or emails to show the police if necessary. </a:t>
            </a:r>
            <a:endParaRPr sz="1050">
              <a:solidFill>
                <a:srgbClr val="474747"/>
              </a:solidFill>
              <a:highlight>
                <a:srgbClr val="FFFFFF"/>
              </a:highlight>
              <a:latin typeface="Lora"/>
              <a:ea typeface="Lora"/>
              <a:cs typeface="Lora"/>
              <a:sym typeface="Lor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7d613ad504_0_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7d613ad504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12121"/>
                </a:solidFill>
                <a:highlight>
                  <a:srgbClr val="FFFFFF"/>
                </a:highlight>
                <a:latin typeface="IBM Plex Sans"/>
                <a:ea typeface="IBM Plex Sans"/>
                <a:cs typeface="IBM Plex Sans"/>
                <a:sym typeface="IBM Plex Sans"/>
              </a:rPr>
              <a:t>Some abusive partners might ask you to share your passwords with them. Some might ask you to download a GPS tracking app so that they know where they are at all times. Some might physically demand you hand them your device. It’s important to remember you are never obliged to do any of that.</a:t>
            </a:r>
            <a:endParaRPr sz="1200">
              <a:solidFill>
                <a:srgbClr val="212121"/>
              </a:solidFill>
              <a:highlight>
                <a:srgbClr val="FFFFFF"/>
              </a:highlight>
              <a:latin typeface="IBM Plex Sans"/>
              <a:ea typeface="IBM Plex Sans"/>
              <a:cs typeface="IBM Plex Sans"/>
              <a:sym typeface="IBM Plex Sans"/>
            </a:endParaRPr>
          </a:p>
          <a:p>
            <a:pPr indent="0" lvl="0" marL="0" rtl="0" algn="l">
              <a:spcBef>
                <a:spcPts val="0"/>
              </a:spcBef>
              <a:spcAft>
                <a:spcPts val="0"/>
              </a:spcAft>
              <a:buNone/>
            </a:pPr>
            <a:r>
              <a:t/>
            </a:r>
            <a:endParaRPr sz="1200">
              <a:solidFill>
                <a:srgbClr val="212121"/>
              </a:solidFill>
              <a:highlight>
                <a:srgbClr val="FFFFFF"/>
              </a:highlight>
              <a:latin typeface="IBM Plex Sans"/>
              <a:ea typeface="IBM Plex Sans"/>
              <a:cs typeface="IBM Plex Sans"/>
              <a:sym typeface="IBM Plex Sans"/>
            </a:endParaRPr>
          </a:p>
          <a:p>
            <a:pPr indent="0" lvl="0" marL="0" rtl="0" algn="l">
              <a:spcBef>
                <a:spcPts val="0"/>
              </a:spcBef>
              <a:spcAft>
                <a:spcPts val="0"/>
              </a:spcAft>
              <a:buNone/>
            </a:pPr>
            <a:r>
              <a:rPr lang="en" sz="1200">
                <a:solidFill>
                  <a:srgbClr val="212121"/>
                </a:solidFill>
                <a:highlight>
                  <a:srgbClr val="FFFFFF"/>
                </a:highlight>
                <a:latin typeface="IBM Plex Sans"/>
                <a:ea typeface="IBM Plex Sans"/>
                <a:cs typeface="IBM Plex Sans"/>
                <a:sym typeface="IBM Plex Sans"/>
              </a:rPr>
              <a:t>Do not share your passwords with anyone. Do not hand your phone over to anyone including your dating partner, this is private property and you do not have to share it. Know your privacy settings and keep your electronic devices, online accounts and social media accounts as secure as possible.</a:t>
            </a:r>
            <a:endParaRPr sz="1200">
              <a:solidFill>
                <a:srgbClr val="212121"/>
              </a:solidFill>
              <a:highlight>
                <a:srgbClr val="FFFFFF"/>
              </a:highlight>
              <a:latin typeface="IBM Plex Sans"/>
              <a:ea typeface="IBM Plex Sans"/>
              <a:cs typeface="IBM Plex Sans"/>
              <a:sym typeface="IBM Plex Sans"/>
            </a:endParaRPr>
          </a:p>
          <a:p>
            <a:pPr indent="0" lvl="0" marL="0" rtl="0" algn="l">
              <a:spcBef>
                <a:spcPts val="0"/>
              </a:spcBef>
              <a:spcAft>
                <a:spcPts val="0"/>
              </a:spcAft>
              <a:buNone/>
            </a:pPr>
            <a:r>
              <a:t/>
            </a:r>
            <a:endParaRPr sz="1200">
              <a:solidFill>
                <a:srgbClr val="212121"/>
              </a:solidFill>
              <a:highlight>
                <a:srgbClr val="FFFFFF"/>
              </a:highlight>
              <a:latin typeface="IBM Plex Sans"/>
              <a:ea typeface="IBM Plex Sans"/>
              <a:cs typeface="IBM Plex Sans"/>
              <a:sym typeface="IBM Plex Sans"/>
            </a:endParaRPr>
          </a:p>
          <a:p>
            <a:pPr indent="0" lvl="0" marL="0" rtl="0" algn="l">
              <a:spcBef>
                <a:spcPts val="0"/>
              </a:spcBef>
              <a:spcAft>
                <a:spcPts val="0"/>
              </a:spcAft>
              <a:buNone/>
            </a:pPr>
            <a:r>
              <a:rPr lang="en" sz="1200">
                <a:solidFill>
                  <a:srgbClr val="212121"/>
                </a:solidFill>
                <a:highlight>
                  <a:srgbClr val="FFFFFF"/>
                </a:highlight>
                <a:latin typeface="IBM Plex Sans"/>
                <a:ea typeface="IBM Plex Sans"/>
                <a:cs typeface="IBM Plex Sans"/>
                <a:sym typeface="IBM Plex Sans"/>
              </a:rPr>
              <a:t>How to know if somebody is accessing your phone without you know</a:t>
            </a:r>
            <a:r>
              <a:rPr lang="en" sz="1200">
                <a:solidFill>
                  <a:srgbClr val="212121"/>
                </a:solidFill>
                <a:highlight>
                  <a:srgbClr val="FFFFFF"/>
                </a:highlight>
                <a:latin typeface="IBM Plex Sans"/>
                <a:ea typeface="IBM Plex Sans"/>
                <a:cs typeface="IBM Plex Sans"/>
                <a:sym typeface="IBM Plex Sans"/>
              </a:rPr>
              <a:t>ing?</a:t>
            </a:r>
            <a:endParaRPr sz="1200">
              <a:solidFill>
                <a:srgbClr val="212121"/>
              </a:solidFill>
              <a:highlight>
                <a:srgbClr val="FFFFFF"/>
              </a:highlight>
              <a:latin typeface="IBM Plex Sans"/>
              <a:ea typeface="IBM Plex Sans"/>
              <a:cs typeface="IBM Plex Sans"/>
              <a:sym typeface="IBM Plex Sans"/>
            </a:endParaRPr>
          </a:p>
          <a:p>
            <a:pPr indent="-304800" lvl="0" marL="457200" rtl="0" algn="l">
              <a:spcBef>
                <a:spcPts val="0"/>
              </a:spcBef>
              <a:spcAft>
                <a:spcPts val="0"/>
              </a:spcAft>
              <a:buSzPts val="1200"/>
              <a:buFont typeface="IBM Plex Sans"/>
              <a:buChar char="-"/>
            </a:pPr>
            <a:r>
              <a:rPr lang="en" sz="1200">
                <a:latin typeface="IBM Plex Sans"/>
                <a:ea typeface="IBM Plex Sans"/>
                <a:cs typeface="IBM Plex Sans"/>
                <a:sym typeface="IBM Plex Sans"/>
              </a:rPr>
              <a:t>On social media sites, such as Whatsapp, Facebook, Instagram you can check active connections and the list of all past logins. </a:t>
            </a:r>
            <a:endParaRPr sz="1200">
              <a:latin typeface="IBM Plex Sans"/>
              <a:ea typeface="IBM Plex Sans"/>
              <a:cs typeface="IBM Plex Sans"/>
              <a:sym typeface="IBM Plex Sans"/>
            </a:endParaRPr>
          </a:p>
          <a:p>
            <a:pPr indent="-304800" lvl="0" marL="457200" rtl="0" algn="l">
              <a:spcBef>
                <a:spcPts val="0"/>
              </a:spcBef>
              <a:spcAft>
                <a:spcPts val="0"/>
              </a:spcAft>
              <a:buSzPts val="1200"/>
              <a:buFont typeface="IBM Plex Sans"/>
              <a:buChar char="-"/>
            </a:pPr>
            <a:r>
              <a:rPr lang="en" sz="1200">
                <a:latin typeface="IBM Plex Sans"/>
                <a:ea typeface="IBM Plex Sans"/>
                <a:cs typeface="IBM Plex Sans"/>
                <a:sym typeface="IBM Plex Sans"/>
              </a:rPr>
              <a:t>SIGNS: overheating, battery drains, random shutting down, unusual </a:t>
            </a:r>
            <a:r>
              <a:rPr lang="en" sz="1200">
                <a:latin typeface="IBM Plex Sans"/>
                <a:ea typeface="IBM Plex Sans"/>
                <a:cs typeface="IBM Plex Sans"/>
                <a:sym typeface="IBM Plex Sans"/>
              </a:rPr>
              <a:t>texts (random letters)...</a:t>
            </a:r>
            <a:endParaRPr sz="1200">
              <a:latin typeface="IBM Plex Sans"/>
              <a:ea typeface="IBM Plex Sans"/>
              <a:cs typeface="IBM Plex Sans"/>
              <a:sym typeface="IBM Plex Sans"/>
            </a:endParaRPr>
          </a:p>
          <a:p>
            <a:pPr indent="-304800" lvl="0" marL="457200" rtl="0" algn="l">
              <a:spcBef>
                <a:spcPts val="0"/>
              </a:spcBef>
              <a:spcAft>
                <a:spcPts val="0"/>
              </a:spcAft>
              <a:buSzPts val="1200"/>
              <a:buFont typeface="IBM Plex Sans"/>
              <a:buChar char="-"/>
            </a:pPr>
            <a:r>
              <a:rPr lang="en" sz="1200">
                <a:latin typeface="IBM Plex Sans"/>
                <a:ea typeface="IBM Plex Sans"/>
                <a:cs typeface="IBM Plex Sans"/>
                <a:sym typeface="IBM Plex Sans"/>
              </a:rPr>
              <a:t>Use anti spyware program or a phone app to check if your phone is safe </a:t>
            </a:r>
            <a:endParaRPr sz="1200">
              <a:latin typeface="IBM Plex Sans"/>
              <a:ea typeface="IBM Plex Sans"/>
              <a:cs typeface="IBM Plex Sans"/>
              <a:sym typeface="IBM Plex Sans"/>
            </a:endParaRPr>
          </a:p>
          <a:p>
            <a:pPr indent="0" lvl="0" marL="0" rtl="0" algn="l">
              <a:spcBef>
                <a:spcPts val="0"/>
              </a:spcBef>
              <a:spcAft>
                <a:spcPts val="0"/>
              </a:spcAft>
              <a:buNone/>
            </a:pPr>
            <a:r>
              <a:t/>
            </a:r>
            <a:endParaRPr sz="1200">
              <a:latin typeface="IBM Plex Sans"/>
              <a:ea typeface="IBM Plex Sans"/>
              <a:cs typeface="IBM Plex Sans"/>
              <a:sym typeface="IBM Plex Sans"/>
            </a:endParaRPr>
          </a:p>
          <a:p>
            <a:pPr indent="0" lvl="0" marL="0" rtl="0" algn="l">
              <a:spcBef>
                <a:spcPts val="0"/>
              </a:spcBef>
              <a:spcAft>
                <a:spcPts val="0"/>
              </a:spcAft>
              <a:buNone/>
            </a:pPr>
            <a:r>
              <a:t/>
            </a:r>
            <a:endParaRPr sz="1200">
              <a:latin typeface="IBM Plex Sans"/>
              <a:ea typeface="IBM Plex Sans"/>
              <a:cs typeface="IBM Plex Sans"/>
              <a:sym typeface="IBM Plex Sans"/>
            </a:endParaRPr>
          </a:p>
          <a:p>
            <a:pPr indent="0" lvl="0" marL="0" rtl="0" algn="l">
              <a:spcBef>
                <a:spcPts val="0"/>
              </a:spcBef>
              <a:spcAft>
                <a:spcPts val="0"/>
              </a:spcAft>
              <a:buNone/>
            </a:pPr>
            <a:r>
              <a:t/>
            </a:r>
            <a:endParaRPr sz="1200">
              <a:latin typeface="IBM Plex Sans"/>
              <a:ea typeface="IBM Plex Sans"/>
              <a:cs typeface="IBM Plex Sans"/>
              <a:sym typeface="IBM Plex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35f391192_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5f391192_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https://www.loveisrespect.org/wp-content/uploads/2016/08/middle-school-educators-toolkit.pdf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Would you change the category where you put your card(s)?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35ed75ccf_0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5ed75ccf_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Group dynamic. What a healthy relationship would be like?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66700" lvl="0" marL="342900" rtl="0" algn="l">
              <a:spcBef>
                <a:spcPts val="0"/>
              </a:spcBef>
              <a:spcAft>
                <a:spcPts val="0"/>
              </a:spcAft>
              <a:buClr>
                <a:srgbClr val="000000"/>
              </a:buClr>
              <a:buSzPts val="1200"/>
              <a:buChar char="•"/>
            </a:pPr>
            <a:r>
              <a:rPr lang="en" sz="1200">
                <a:latin typeface="Century Gothic"/>
                <a:ea typeface="Century Gothic"/>
                <a:cs typeface="Century Gothic"/>
                <a:sym typeface="Century Gothic"/>
              </a:rPr>
              <a:t>In 2018, 26.483 cases of domestic violence were reported in Portugal, both from men and women, according to the Annual Domestic Violence Monitoring Report. There were 28 deaths in 2018, 11 in 2019.</a:t>
            </a:r>
            <a:endParaRPr sz="1200">
              <a:latin typeface="Century Gothic"/>
              <a:ea typeface="Century Gothic"/>
              <a:cs typeface="Century Gothic"/>
              <a:sym typeface="Century Gothic"/>
            </a:endParaRPr>
          </a:p>
          <a:p>
            <a:pPr indent="-266700" lvl="0" marL="342900" rtl="0" algn="l">
              <a:spcBef>
                <a:spcPts val="0"/>
              </a:spcBef>
              <a:spcAft>
                <a:spcPts val="0"/>
              </a:spcAft>
              <a:buClr>
                <a:srgbClr val="000000"/>
              </a:buClr>
              <a:buSzPts val="1200"/>
              <a:buChar char="•"/>
            </a:pPr>
            <a:r>
              <a:rPr lang="en" sz="1200">
                <a:latin typeface="Century Gothic"/>
                <a:ea typeface="Century Gothic"/>
                <a:cs typeface="Century Gothic"/>
                <a:sym typeface="Century Gothic"/>
              </a:rPr>
              <a:t>Lei 112/2009: </a:t>
            </a:r>
            <a:r>
              <a:rPr i="1" lang="en" sz="1200">
                <a:latin typeface="Century Gothic"/>
                <a:ea typeface="Century Gothic"/>
                <a:cs typeface="Century Gothic"/>
                <a:sym typeface="Century Gothic"/>
              </a:rPr>
              <a:t>prevenção da violência doméstica e à protecção e assistência das suas vítimas</a:t>
            </a:r>
            <a:endParaRPr sz="1200">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sz="1200">
              <a:latin typeface="IBM Plex Sans"/>
              <a:ea typeface="IBM Plex Sans"/>
              <a:cs typeface="IBM Plex Sans"/>
              <a:sym typeface="IBM Plex Sans"/>
            </a:endParaRPr>
          </a:p>
          <a:p>
            <a:pPr indent="0" lvl="0" marL="0" rtl="0" algn="l">
              <a:spcBef>
                <a:spcPts val="0"/>
              </a:spcBef>
              <a:spcAft>
                <a:spcPts val="0"/>
              </a:spcAft>
              <a:buNone/>
            </a:pPr>
            <a:r>
              <a:t/>
            </a: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35f391192_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5f391192_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App VD - APPoio Against Domestic Violence, developed by CIG - Commission for Citizenship and Gender Equality. Victims can check how they can make a complaint or request information and which entities can give legal or psychological advice in this area.  This is an application for mobile phones that is available on the App Store and Google Play.</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6f480697b3_1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6f480697b3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6eb73118e8_2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6eb73118e8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7d613ad504_0_8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7d613ad50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Group dynamic</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lphaLcParenR"/>
            </a:pPr>
            <a:r>
              <a:rPr lang="en"/>
              <a:t>Have you heard this saying before?</a:t>
            </a:r>
            <a:endParaRPr/>
          </a:p>
          <a:p>
            <a:pPr indent="-317500" lvl="0" marL="457200" rtl="0" algn="l">
              <a:spcBef>
                <a:spcPts val="0"/>
              </a:spcBef>
              <a:spcAft>
                <a:spcPts val="0"/>
              </a:spcAft>
              <a:buSzPts val="1400"/>
              <a:buAutoNum type="alphaLcParenR"/>
            </a:pPr>
            <a:r>
              <a:rPr lang="en"/>
              <a:t>Do you agree with this saying?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7d613ad504_0_1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7d613ad504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Group dynamic</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lphaLcParenR"/>
            </a:pPr>
            <a:r>
              <a:rPr lang="en"/>
              <a:t>Have you heard this saying before?</a:t>
            </a:r>
            <a:endParaRPr/>
          </a:p>
          <a:p>
            <a:pPr indent="-317500" lvl="0" marL="457200" rtl="0" algn="l">
              <a:spcBef>
                <a:spcPts val="0"/>
              </a:spcBef>
              <a:spcAft>
                <a:spcPts val="0"/>
              </a:spcAft>
              <a:buSzPts val="1400"/>
              <a:buAutoNum type="alphaLcParenR"/>
            </a:pPr>
            <a:r>
              <a:rPr lang="en"/>
              <a:t>Do you agree with this saying?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7d613ad504_0_1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7d613ad504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Group dynamic</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lphaLcParenR"/>
            </a:pPr>
            <a:r>
              <a:rPr lang="en"/>
              <a:t>Have you heard this saying before?</a:t>
            </a:r>
            <a:endParaRPr/>
          </a:p>
          <a:p>
            <a:pPr indent="-317500" lvl="0" marL="457200" rtl="0" algn="l">
              <a:spcBef>
                <a:spcPts val="0"/>
              </a:spcBef>
              <a:spcAft>
                <a:spcPts val="0"/>
              </a:spcAft>
              <a:buSzPts val="1400"/>
              <a:buAutoNum type="alphaLcParenR"/>
            </a:pPr>
            <a:r>
              <a:rPr lang="en"/>
              <a:t>Do you agree with this saying?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7d613ad504_0_1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7d613ad504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Group dynamic</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lphaLcParenR"/>
            </a:pPr>
            <a:r>
              <a:rPr lang="en"/>
              <a:t>Have you heard this saying before?</a:t>
            </a:r>
            <a:endParaRPr/>
          </a:p>
          <a:p>
            <a:pPr indent="-317500" lvl="0" marL="457200" rtl="0" algn="l">
              <a:spcBef>
                <a:spcPts val="0"/>
              </a:spcBef>
              <a:spcAft>
                <a:spcPts val="0"/>
              </a:spcAft>
              <a:buSzPts val="1400"/>
              <a:buAutoNum type="alphaLcParenR"/>
            </a:pPr>
            <a:r>
              <a:rPr lang="en"/>
              <a:t>Do you agree with this saying?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7d613ad504_0_1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7d613ad504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Group dynamic</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lphaLcParenR"/>
            </a:pPr>
            <a:r>
              <a:rPr lang="en"/>
              <a:t>Have you heard this saying before?</a:t>
            </a:r>
            <a:endParaRPr/>
          </a:p>
          <a:p>
            <a:pPr indent="-317500" lvl="0" marL="457200" rtl="0" algn="l">
              <a:spcBef>
                <a:spcPts val="0"/>
              </a:spcBef>
              <a:spcAft>
                <a:spcPts val="0"/>
              </a:spcAft>
              <a:buSzPts val="1400"/>
              <a:buAutoNum type="alphaLcParenR"/>
            </a:pPr>
            <a:r>
              <a:rPr lang="en"/>
              <a:t>Do you agree with this saying?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35ed75ccf_0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5ed75ccf_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Statistics taken from “Estudo Nacional sobre a Violência no Namoro 2019” done by </a:t>
            </a:r>
            <a:r>
              <a:rPr lang="en"/>
              <a:t>UMAR - União de Mulheres Alternativa e Resposta, feminist organization that, since 1976, fights for the rights of women. As a non-profit non-governmental organization that has the defense and promotion of Women's Rights and Gender Equality as a beacon, and it is a member of the Consultative Council of CIG - Comissão para a Cidadania e Igualdade de Género.</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35f391192_0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5f391192_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What would you do if, for example, your partner tells you not to wear that sweater you like so much?</a:t>
            </a:r>
            <a:endParaRPr/>
          </a:p>
          <a:p>
            <a:pPr indent="-317500" lvl="0" marL="457200" rtl="0" algn="l">
              <a:spcBef>
                <a:spcPts val="0"/>
              </a:spcBef>
              <a:spcAft>
                <a:spcPts val="0"/>
              </a:spcAft>
              <a:buSzPts val="1400"/>
              <a:buChar char="-"/>
            </a:pPr>
            <a:r>
              <a:rPr lang="en"/>
              <a:t>How would you react if your partner tells you to send them a picture of your whole body before going out with some friends?</a:t>
            </a:r>
            <a:endParaRPr/>
          </a:p>
          <a:p>
            <a:pPr indent="-317500" lvl="0" marL="457200" rtl="0" algn="l">
              <a:spcBef>
                <a:spcPts val="0"/>
              </a:spcBef>
              <a:spcAft>
                <a:spcPts val="0"/>
              </a:spcAft>
              <a:buSzPts val="1400"/>
              <a:buChar char="-"/>
            </a:pPr>
            <a:r>
              <a:rPr lang="en"/>
              <a:t>You were talking to a friend on Whatsapp and your partner saw you online. After a while he texts saying you were online and didn’t text them.</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9" name="Shape 9"/>
        <p:cNvGrpSpPr/>
        <p:nvPr/>
      </p:nvGrpSpPr>
      <p:grpSpPr>
        <a:xfrm>
          <a:off x="0" y="0"/>
          <a:ext cx="0" cy="0"/>
          <a:chOff x="0" y="0"/>
          <a:chExt cx="0" cy="0"/>
        </a:xfrm>
      </p:grpSpPr>
      <p:sp>
        <p:nvSpPr>
          <p:cNvPr id="10" name="Google Shape;10;p2"/>
          <p:cNvSpPr/>
          <p:nvPr/>
        </p:nvSpPr>
        <p:spPr>
          <a:xfrm>
            <a:off x="0" y="0"/>
            <a:ext cx="9144000" cy="5143500"/>
          </a:xfrm>
          <a:prstGeom prst="rect">
            <a:avLst/>
          </a:prstGeom>
          <a:solidFill>
            <a:srgbClr val="040F20">
              <a:alpha val="49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393600" y="393650"/>
            <a:ext cx="8356800" cy="4356300"/>
          </a:xfrm>
          <a:prstGeom prst="snip1Rect">
            <a:avLst>
              <a:gd fmla="val 50000" name="adj"/>
            </a:avLst>
          </a:prstGeom>
          <a:noFill/>
          <a:ln cap="flat" cmpd="sng" w="114300">
            <a:solidFill>
              <a:schemeClr val="accen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787200" y="1494625"/>
            <a:ext cx="5754000" cy="2154300"/>
          </a:xfrm>
          <a:prstGeom prst="rect">
            <a:avLst/>
          </a:prstGeom>
        </p:spPr>
        <p:txBody>
          <a:bodyPr anchorCtr="0" anchor="ctr" bIns="0" lIns="0" spcFirstLastPara="1" rIns="0" wrap="square" tIns="0">
            <a:noAutofit/>
          </a:bodyPr>
          <a:lstStyle>
            <a:lvl1pPr lvl="0">
              <a:spcBef>
                <a:spcPts val="0"/>
              </a:spcBef>
              <a:spcAft>
                <a:spcPts val="0"/>
              </a:spcAft>
              <a:buSzPts val="5400"/>
              <a:buNone/>
              <a:defRPr sz="5400"/>
            </a:lvl1pPr>
            <a:lvl2pPr lvl="1">
              <a:spcBef>
                <a:spcPts val="0"/>
              </a:spcBef>
              <a:spcAft>
                <a:spcPts val="0"/>
              </a:spcAft>
              <a:buSzPts val="5400"/>
              <a:buNone/>
              <a:defRPr sz="5400"/>
            </a:lvl2pPr>
            <a:lvl3pPr lvl="2">
              <a:spcBef>
                <a:spcPts val="0"/>
              </a:spcBef>
              <a:spcAft>
                <a:spcPts val="0"/>
              </a:spcAft>
              <a:buSzPts val="5400"/>
              <a:buNone/>
              <a:defRPr sz="5400"/>
            </a:lvl3pPr>
            <a:lvl4pPr lvl="3">
              <a:spcBef>
                <a:spcPts val="0"/>
              </a:spcBef>
              <a:spcAft>
                <a:spcPts val="0"/>
              </a:spcAft>
              <a:buSzPts val="5400"/>
              <a:buNone/>
              <a:defRPr sz="5400"/>
            </a:lvl4pPr>
            <a:lvl5pPr lvl="4">
              <a:spcBef>
                <a:spcPts val="0"/>
              </a:spcBef>
              <a:spcAft>
                <a:spcPts val="0"/>
              </a:spcAft>
              <a:buSzPts val="5400"/>
              <a:buNone/>
              <a:defRPr sz="5400"/>
            </a:lvl5pPr>
            <a:lvl6pPr lvl="5">
              <a:spcBef>
                <a:spcPts val="0"/>
              </a:spcBef>
              <a:spcAft>
                <a:spcPts val="0"/>
              </a:spcAft>
              <a:buSzPts val="5400"/>
              <a:buNone/>
              <a:defRPr sz="5400"/>
            </a:lvl6pPr>
            <a:lvl7pPr lvl="6">
              <a:spcBef>
                <a:spcPts val="0"/>
              </a:spcBef>
              <a:spcAft>
                <a:spcPts val="0"/>
              </a:spcAft>
              <a:buSzPts val="5400"/>
              <a:buNone/>
              <a:defRPr sz="5400"/>
            </a:lvl7pPr>
            <a:lvl8pPr lvl="7">
              <a:spcBef>
                <a:spcPts val="0"/>
              </a:spcBef>
              <a:spcAft>
                <a:spcPts val="0"/>
              </a:spcAft>
              <a:buSzPts val="5400"/>
              <a:buNone/>
              <a:defRPr sz="5400"/>
            </a:lvl8pPr>
            <a:lvl9pPr lvl="8">
              <a:spcBef>
                <a:spcPts val="0"/>
              </a:spcBef>
              <a:spcAft>
                <a:spcPts val="0"/>
              </a:spcAft>
              <a:buSzPts val="5400"/>
              <a:buNone/>
              <a:defRPr sz="54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background">
  <p:cSld name="BLANK_1">
    <p:spTree>
      <p:nvGrpSpPr>
        <p:cNvPr id="59" name="Shape 59"/>
        <p:cNvGrpSpPr/>
        <p:nvPr/>
      </p:nvGrpSpPr>
      <p:grpSpPr>
        <a:xfrm>
          <a:off x="0" y="0"/>
          <a:ext cx="0" cy="0"/>
          <a:chOff x="0" y="0"/>
          <a:chExt cx="0" cy="0"/>
        </a:xfrm>
      </p:grpSpPr>
      <p:sp>
        <p:nvSpPr>
          <p:cNvPr id="60" name="Google Shape;60;p11"/>
          <p:cNvSpPr/>
          <p:nvPr/>
        </p:nvSpPr>
        <p:spPr>
          <a:xfrm rot="10800000">
            <a:off x="7539006" y="393650"/>
            <a:ext cx="1211400" cy="1211400"/>
          </a:xfrm>
          <a:prstGeom prst="rtTriangle">
            <a:avLst/>
          </a:prstGeom>
          <a:solidFill>
            <a:srgbClr val="040F20">
              <a:alpha val="49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1"/>
          <p:cNvSpPr/>
          <p:nvPr/>
        </p:nvSpPr>
        <p:spPr>
          <a:xfrm flipH="1">
            <a:off x="0" y="0"/>
            <a:ext cx="9144000" cy="5143500"/>
          </a:xfrm>
          <a:prstGeom prst="frame">
            <a:avLst>
              <a:gd fmla="val 7684" name="adj1"/>
            </a:avLst>
          </a:prstGeom>
          <a:solidFill>
            <a:srgbClr val="040F20">
              <a:alpha val="49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2" name="Google Shape;62;p11"/>
          <p:cNvSpPr/>
          <p:nvPr/>
        </p:nvSpPr>
        <p:spPr>
          <a:xfrm>
            <a:off x="393600" y="393650"/>
            <a:ext cx="8356800" cy="4356300"/>
          </a:xfrm>
          <a:prstGeom prst="snip1Rect">
            <a:avLst>
              <a:gd fmla="val 27651" name="adj"/>
            </a:avLst>
          </a:prstGeom>
          <a:noFill/>
          <a:ln cap="flat" cmpd="sng" w="114300">
            <a:solidFill>
              <a:schemeClr val="accen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1"/>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13" name="Shape 13"/>
        <p:cNvGrpSpPr/>
        <p:nvPr/>
      </p:nvGrpSpPr>
      <p:grpSpPr>
        <a:xfrm>
          <a:off x="0" y="0"/>
          <a:ext cx="0" cy="0"/>
          <a:chOff x="0" y="0"/>
          <a:chExt cx="0" cy="0"/>
        </a:xfrm>
      </p:grpSpPr>
      <p:sp>
        <p:nvSpPr>
          <p:cNvPr id="14" name="Google Shape;14;p3"/>
          <p:cNvSpPr/>
          <p:nvPr/>
        </p:nvSpPr>
        <p:spPr>
          <a:xfrm>
            <a:off x="0" y="0"/>
            <a:ext cx="9144000" cy="5143500"/>
          </a:xfrm>
          <a:prstGeom prst="rect">
            <a:avLst/>
          </a:prstGeom>
          <a:solidFill>
            <a:srgbClr val="040F20">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p:nvPr/>
        </p:nvSpPr>
        <p:spPr>
          <a:xfrm>
            <a:off x="393600" y="393650"/>
            <a:ext cx="8356800" cy="4356300"/>
          </a:xfrm>
          <a:prstGeom prst="snip1Rect">
            <a:avLst>
              <a:gd fmla="val 50000" name="adj"/>
            </a:avLst>
          </a:prstGeom>
          <a:noFill/>
          <a:ln cap="flat" cmpd="sng" w="114300">
            <a:solidFill>
              <a:schemeClr val="accen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ctrTitle"/>
          </p:nvPr>
        </p:nvSpPr>
        <p:spPr>
          <a:xfrm>
            <a:off x="787200" y="1494625"/>
            <a:ext cx="5727000" cy="1260600"/>
          </a:xfrm>
          <a:prstGeom prst="rect">
            <a:avLst/>
          </a:prstGeom>
        </p:spPr>
        <p:txBody>
          <a:bodyPr anchorCtr="0" anchor="b" bIns="0" lIns="0" spcFirstLastPara="1" rIns="0" wrap="square" tIns="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7" name="Google Shape;17;p3"/>
          <p:cNvSpPr txBox="1"/>
          <p:nvPr>
            <p:ph idx="1" type="subTitle"/>
          </p:nvPr>
        </p:nvSpPr>
        <p:spPr>
          <a:xfrm>
            <a:off x="787200" y="2860554"/>
            <a:ext cx="5727000" cy="852900"/>
          </a:xfrm>
          <a:prstGeom prst="rect">
            <a:avLst/>
          </a:prstGeom>
        </p:spPr>
        <p:txBody>
          <a:bodyPr anchorCtr="0" anchor="t" bIns="0" lIns="0" spcFirstLastPara="1" rIns="0" wrap="square" tIns="0">
            <a:noAutofit/>
          </a:bodyPr>
          <a:lstStyle>
            <a:lvl1pPr lvl="0" rtl="0">
              <a:spcBef>
                <a:spcPts val="0"/>
              </a:spcBef>
              <a:spcAft>
                <a:spcPts val="0"/>
              </a:spcAft>
              <a:buSzPts val="2400"/>
              <a:buNone/>
              <a:defRPr>
                <a:solidFill>
                  <a:schemeClr val="accent1"/>
                </a:solidFill>
              </a:defRPr>
            </a:lvl1pPr>
            <a:lvl2pPr lvl="1" rtl="0">
              <a:spcBef>
                <a:spcPts val="0"/>
              </a:spcBef>
              <a:spcAft>
                <a:spcPts val="0"/>
              </a:spcAft>
              <a:buSzPts val="3000"/>
              <a:buNone/>
              <a:defRPr sz="3000">
                <a:solidFill>
                  <a:schemeClr val="accent1"/>
                </a:solidFill>
              </a:defRPr>
            </a:lvl2pPr>
            <a:lvl3pPr lvl="2" rtl="0">
              <a:spcBef>
                <a:spcPts val="0"/>
              </a:spcBef>
              <a:spcAft>
                <a:spcPts val="0"/>
              </a:spcAft>
              <a:buSzPts val="3000"/>
              <a:buNone/>
              <a:defRPr sz="3000">
                <a:solidFill>
                  <a:schemeClr val="accent1"/>
                </a:solidFill>
              </a:defRPr>
            </a:lvl3pPr>
            <a:lvl4pPr lvl="3" rtl="0">
              <a:spcBef>
                <a:spcPts val="0"/>
              </a:spcBef>
              <a:spcAft>
                <a:spcPts val="0"/>
              </a:spcAft>
              <a:buSzPts val="3000"/>
              <a:buNone/>
              <a:defRPr sz="3000">
                <a:solidFill>
                  <a:schemeClr val="accent1"/>
                </a:solidFill>
              </a:defRPr>
            </a:lvl4pPr>
            <a:lvl5pPr lvl="4" rtl="0">
              <a:spcBef>
                <a:spcPts val="0"/>
              </a:spcBef>
              <a:spcAft>
                <a:spcPts val="0"/>
              </a:spcAft>
              <a:buClr>
                <a:schemeClr val="accent1"/>
              </a:buClr>
              <a:buSzPts val="3000"/>
              <a:buNone/>
              <a:defRPr sz="3000">
                <a:solidFill>
                  <a:schemeClr val="accent1"/>
                </a:solidFill>
              </a:defRPr>
            </a:lvl5pPr>
            <a:lvl6pPr lvl="5" rtl="0">
              <a:spcBef>
                <a:spcPts val="0"/>
              </a:spcBef>
              <a:spcAft>
                <a:spcPts val="0"/>
              </a:spcAft>
              <a:buClr>
                <a:schemeClr val="accent1"/>
              </a:buClr>
              <a:buSzPts val="3000"/>
              <a:buNone/>
              <a:defRPr sz="3000">
                <a:solidFill>
                  <a:schemeClr val="accent1"/>
                </a:solidFill>
              </a:defRPr>
            </a:lvl6pPr>
            <a:lvl7pPr lvl="6" rtl="0">
              <a:spcBef>
                <a:spcPts val="0"/>
              </a:spcBef>
              <a:spcAft>
                <a:spcPts val="0"/>
              </a:spcAft>
              <a:buClr>
                <a:schemeClr val="accent1"/>
              </a:buClr>
              <a:buSzPts val="3000"/>
              <a:buNone/>
              <a:defRPr sz="3000">
                <a:solidFill>
                  <a:schemeClr val="accent1"/>
                </a:solidFill>
              </a:defRPr>
            </a:lvl7pPr>
            <a:lvl8pPr lvl="7" rtl="0">
              <a:spcBef>
                <a:spcPts val="0"/>
              </a:spcBef>
              <a:spcAft>
                <a:spcPts val="0"/>
              </a:spcAft>
              <a:buClr>
                <a:schemeClr val="accent1"/>
              </a:buClr>
              <a:buSzPts val="3000"/>
              <a:buNone/>
              <a:defRPr sz="3000">
                <a:solidFill>
                  <a:schemeClr val="accent1"/>
                </a:solidFill>
              </a:defRPr>
            </a:lvl8pPr>
            <a:lvl9pPr lvl="8" rtl="0">
              <a:spcBef>
                <a:spcPts val="0"/>
              </a:spcBef>
              <a:spcAft>
                <a:spcPts val="0"/>
              </a:spcAft>
              <a:buClr>
                <a:schemeClr val="accent1"/>
              </a:buClr>
              <a:buSzPts val="3000"/>
              <a:buNone/>
              <a:defRPr sz="3000">
                <a:solidFill>
                  <a:schemeClr val="accen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18" name="Shape 18"/>
        <p:cNvGrpSpPr/>
        <p:nvPr/>
      </p:nvGrpSpPr>
      <p:grpSpPr>
        <a:xfrm>
          <a:off x="0" y="0"/>
          <a:ext cx="0" cy="0"/>
          <a:chOff x="0" y="0"/>
          <a:chExt cx="0" cy="0"/>
        </a:xfrm>
      </p:grpSpPr>
      <p:sp>
        <p:nvSpPr>
          <p:cNvPr id="19" name="Google Shape;19;p4"/>
          <p:cNvSpPr/>
          <p:nvPr/>
        </p:nvSpPr>
        <p:spPr>
          <a:xfrm>
            <a:off x="0" y="0"/>
            <a:ext cx="9144000" cy="5143500"/>
          </a:xfrm>
          <a:prstGeom prst="rect">
            <a:avLst/>
          </a:prstGeom>
          <a:solidFill>
            <a:srgbClr val="040F20">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393600" y="393650"/>
            <a:ext cx="8356800" cy="4356300"/>
          </a:xfrm>
          <a:prstGeom prst="snip1Rect">
            <a:avLst>
              <a:gd fmla="val 50000" name="adj"/>
            </a:avLst>
          </a:prstGeom>
          <a:noFill/>
          <a:ln cap="flat" cmpd="sng" w="114300">
            <a:solidFill>
              <a:schemeClr val="accen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idx="1" type="body"/>
          </p:nvPr>
        </p:nvSpPr>
        <p:spPr>
          <a:xfrm>
            <a:off x="787200" y="1494625"/>
            <a:ext cx="5754000" cy="2154300"/>
          </a:xfrm>
          <a:prstGeom prst="rect">
            <a:avLst/>
          </a:prstGeom>
        </p:spPr>
        <p:txBody>
          <a:bodyPr anchorCtr="0" anchor="ctr" bIns="0" lIns="0" spcFirstLastPara="1" rIns="0" wrap="square" tIns="0">
            <a:noAutofit/>
          </a:bodyPr>
          <a:lstStyle>
            <a:lvl1pPr indent="-419100" lvl="0" marL="457200" rtl="0">
              <a:spcBef>
                <a:spcPts val="600"/>
              </a:spcBef>
              <a:spcAft>
                <a:spcPts val="0"/>
              </a:spcAft>
              <a:buSzPts val="3000"/>
              <a:buFont typeface="IBM Plex Serif Medium"/>
              <a:buChar char="▫"/>
              <a:defRPr i="1" sz="3000">
                <a:latin typeface="IBM Plex Serif Medium"/>
                <a:ea typeface="IBM Plex Serif Medium"/>
                <a:cs typeface="IBM Plex Serif Medium"/>
                <a:sym typeface="IBM Plex Serif Medium"/>
              </a:defRPr>
            </a:lvl1pPr>
            <a:lvl2pPr indent="-419100" lvl="1" marL="914400" rtl="0">
              <a:spcBef>
                <a:spcPts val="0"/>
              </a:spcBef>
              <a:spcAft>
                <a:spcPts val="0"/>
              </a:spcAft>
              <a:buSzPts val="3000"/>
              <a:buFont typeface="IBM Plex Serif Medium"/>
              <a:buChar char="▫"/>
              <a:defRPr i="1" sz="3000">
                <a:latin typeface="IBM Plex Serif Medium"/>
                <a:ea typeface="IBM Plex Serif Medium"/>
                <a:cs typeface="IBM Plex Serif Medium"/>
                <a:sym typeface="IBM Plex Serif Medium"/>
              </a:defRPr>
            </a:lvl2pPr>
            <a:lvl3pPr indent="-419100" lvl="2" marL="1371600" rtl="0">
              <a:spcBef>
                <a:spcPts val="0"/>
              </a:spcBef>
              <a:spcAft>
                <a:spcPts val="0"/>
              </a:spcAft>
              <a:buSzPts val="3000"/>
              <a:buFont typeface="IBM Plex Serif Medium"/>
              <a:buChar char="▫"/>
              <a:defRPr i="1" sz="3000">
                <a:latin typeface="IBM Plex Serif Medium"/>
                <a:ea typeface="IBM Plex Serif Medium"/>
                <a:cs typeface="IBM Plex Serif Medium"/>
                <a:sym typeface="IBM Plex Serif Medium"/>
              </a:defRPr>
            </a:lvl3pPr>
            <a:lvl4pPr indent="-419100" lvl="3" marL="1828800" rtl="0">
              <a:spcBef>
                <a:spcPts val="0"/>
              </a:spcBef>
              <a:spcAft>
                <a:spcPts val="0"/>
              </a:spcAft>
              <a:buSzPts val="3000"/>
              <a:buFont typeface="IBM Plex Serif Medium"/>
              <a:buChar char="▫"/>
              <a:defRPr i="1" sz="3000">
                <a:latin typeface="IBM Plex Serif Medium"/>
                <a:ea typeface="IBM Plex Serif Medium"/>
                <a:cs typeface="IBM Plex Serif Medium"/>
                <a:sym typeface="IBM Plex Serif Medium"/>
              </a:defRPr>
            </a:lvl4pPr>
            <a:lvl5pPr indent="-419100" lvl="4" marL="2286000" rtl="0">
              <a:spcBef>
                <a:spcPts val="0"/>
              </a:spcBef>
              <a:spcAft>
                <a:spcPts val="0"/>
              </a:spcAft>
              <a:buSzPts val="3000"/>
              <a:buFont typeface="IBM Plex Serif Medium"/>
              <a:buChar char="○"/>
              <a:defRPr i="1" sz="3000">
                <a:latin typeface="IBM Plex Serif Medium"/>
                <a:ea typeface="IBM Plex Serif Medium"/>
                <a:cs typeface="IBM Plex Serif Medium"/>
                <a:sym typeface="IBM Plex Serif Medium"/>
              </a:defRPr>
            </a:lvl5pPr>
            <a:lvl6pPr indent="-419100" lvl="5" marL="2743200" rtl="0">
              <a:spcBef>
                <a:spcPts val="0"/>
              </a:spcBef>
              <a:spcAft>
                <a:spcPts val="0"/>
              </a:spcAft>
              <a:buSzPts val="3000"/>
              <a:buFont typeface="IBM Plex Serif Medium"/>
              <a:buChar char="■"/>
              <a:defRPr i="1" sz="3000">
                <a:latin typeface="IBM Plex Serif Medium"/>
                <a:ea typeface="IBM Plex Serif Medium"/>
                <a:cs typeface="IBM Plex Serif Medium"/>
                <a:sym typeface="IBM Plex Serif Medium"/>
              </a:defRPr>
            </a:lvl6pPr>
            <a:lvl7pPr indent="-419100" lvl="6" marL="3200400" rtl="0">
              <a:spcBef>
                <a:spcPts val="0"/>
              </a:spcBef>
              <a:spcAft>
                <a:spcPts val="0"/>
              </a:spcAft>
              <a:buSzPts val="3000"/>
              <a:buFont typeface="IBM Plex Serif Medium"/>
              <a:buChar char="●"/>
              <a:defRPr i="1" sz="3000">
                <a:latin typeface="IBM Plex Serif Medium"/>
                <a:ea typeface="IBM Plex Serif Medium"/>
                <a:cs typeface="IBM Plex Serif Medium"/>
                <a:sym typeface="IBM Plex Serif Medium"/>
              </a:defRPr>
            </a:lvl7pPr>
            <a:lvl8pPr indent="-419100" lvl="7" marL="3657600" rtl="0">
              <a:spcBef>
                <a:spcPts val="0"/>
              </a:spcBef>
              <a:spcAft>
                <a:spcPts val="0"/>
              </a:spcAft>
              <a:buSzPts val="3000"/>
              <a:buFont typeface="IBM Plex Serif Medium"/>
              <a:buChar char="○"/>
              <a:defRPr i="1" sz="3000">
                <a:latin typeface="IBM Plex Serif Medium"/>
                <a:ea typeface="IBM Plex Serif Medium"/>
                <a:cs typeface="IBM Plex Serif Medium"/>
                <a:sym typeface="IBM Plex Serif Medium"/>
              </a:defRPr>
            </a:lvl8pPr>
            <a:lvl9pPr indent="-419100" lvl="8" marL="4114800">
              <a:spcBef>
                <a:spcPts val="0"/>
              </a:spcBef>
              <a:spcAft>
                <a:spcPts val="0"/>
              </a:spcAft>
              <a:buSzPts val="3000"/>
              <a:buFont typeface="IBM Plex Serif Medium"/>
              <a:buChar char="■"/>
              <a:defRPr i="1" sz="3000">
                <a:latin typeface="IBM Plex Serif Medium"/>
                <a:ea typeface="IBM Plex Serif Medium"/>
                <a:cs typeface="IBM Plex Serif Medium"/>
                <a:sym typeface="IBM Plex Serif Medium"/>
              </a:defRPr>
            </a:lvl9pPr>
          </a:lstStyle>
          <a:p/>
        </p:txBody>
      </p:sp>
      <p:sp>
        <p:nvSpPr>
          <p:cNvPr id="22" name="Google Shape;22;p4"/>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3" name="Google Shape;23;p4"/>
          <p:cNvSpPr/>
          <p:nvPr/>
        </p:nvSpPr>
        <p:spPr>
          <a:xfrm>
            <a:off x="7805074" y="343750"/>
            <a:ext cx="1046975" cy="714950"/>
          </a:xfrm>
          <a:prstGeom prst="rect">
            <a:avLst/>
          </a:prstGeom>
        </p:spPr>
        <p:txBody>
          <a:bodyPr>
            <a:prstTxWarp prst="textPlain"/>
          </a:bodyPr>
          <a:lstStyle/>
          <a:p>
            <a:pPr lvl="0" algn="ctr"/>
            <a:r>
              <a:rPr b="1" i="0">
                <a:ln>
                  <a:noFill/>
                </a:ln>
                <a:solidFill>
                  <a:schemeClr val="accent1"/>
                </a:solidFill>
                <a:latin typeface="IBM Plex Serif"/>
              </a:rP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24" name="Shape 24"/>
        <p:cNvGrpSpPr/>
        <p:nvPr/>
      </p:nvGrpSpPr>
      <p:grpSpPr>
        <a:xfrm>
          <a:off x="0" y="0"/>
          <a:ext cx="0" cy="0"/>
          <a:chOff x="0" y="0"/>
          <a:chExt cx="0" cy="0"/>
        </a:xfrm>
      </p:grpSpPr>
      <p:sp>
        <p:nvSpPr>
          <p:cNvPr id="25" name="Google Shape;25;p5"/>
          <p:cNvSpPr/>
          <p:nvPr/>
        </p:nvSpPr>
        <p:spPr>
          <a:xfrm>
            <a:off x="0" y="0"/>
            <a:ext cx="9144000" cy="5143500"/>
          </a:xfrm>
          <a:prstGeom prst="rect">
            <a:avLst/>
          </a:prstGeom>
          <a:solidFill>
            <a:srgbClr val="040F20">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393600" y="393650"/>
            <a:ext cx="8356800" cy="4356300"/>
          </a:xfrm>
          <a:prstGeom prst="snip1Rect">
            <a:avLst>
              <a:gd fmla="val 27651" name="adj"/>
            </a:avLst>
          </a:prstGeom>
          <a:noFill/>
          <a:ln cap="flat" cmpd="sng" w="114300">
            <a:solidFill>
              <a:schemeClr val="accen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787200" y="714800"/>
            <a:ext cx="6718200" cy="485400"/>
          </a:xfrm>
          <a:prstGeom prst="rect">
            <a:avLst/>
          </a:prstGeom>
        </p:spPr>
        <p:txBody>
          <a:bodyPr anchorCtr="0" anchor="b"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5"/>
          <p:cNvSpPr txBox="1"/>
          <p:nvPr>
            <p:ph idx="1" type="body"/>
          </p:nvPr>
        </p:nvSpPr>
        <p:spPr>
          <a:xfrm>
            <a:off x="787200" y="1494625"/>
            <a:ext cx="6718200" cy="2854800"/>
          </a:xfrm>
          <a:prstGeom prst="rect">
            <a:avLst/>
          </a:prstGeom>
        </p:spPr>
        <p:txBody>
          <a:bodyPr anchorCtr="0" anchor="t" bIns="0" lIns="0" spcFirstLastPara="1" rIns="0" wrap="square" tIns="0">
            <a:noAutofit/>
          </a:bodyPr>
          <a:lstStyle>
            <a:lvl1pPr indent="-381000" lvl="0" marL="457200">
              <a:spcBef>
                <a:spcPts val="600"/>
              </a:spcBef>
              <a:spcAft>
                <a:spcPts val="0"/>
              </a:spcAft>
              <a:buSzPts val="24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a:lvl4pPr>
            <a:lvl5pPr indent="-381000" lvl="4" marL="2286000">
              <a:spcBef>
                <a:spcPts val="0"/>
              </a:spcBef>
              <a:spcAft>
                <a:spcPts val="0"/>
              </a:spcAft>
              <a:buSzPts val="2400"/>
              <a:buChar char="○"/>
              <a:defRPr/>
            </a:lvl5pPr>
            <a:lvl6pPr indent="-381000" lvl="5" marL="2743200">
              <a:spcBef>
                <a:spcPts val="0"/>
              </a:spcBef>
              <a:spcAft>
                <a:spcPts val="0"/>
              </a:spcAft>
              <a:buSzPts val="2400"/>
              <a:buChar char="■"/>
              <a:defRPr/>
            </a:lvl6pPr>
            <a:lvl7pPr indent="-381000" lvl="6" marL="3200400">
              <a:spcBef>
                <a:spcPts val="0"/>
              </a:spcBef>
              <a:spcAft>
                <a:spcPts val="0"/>
              </a:spcAft>
              <a:buSzPts val="2400"/>
              <a:buChar char="●"/>
              <a:defRPr/>
            </a:lvl7pPr>
            <a:lvl8pPr indent="-381000" lvl="7" marL="3657600">
              <a:spcBef>
                <a:spcPts val="0"/>
              </a:spcBef>
              <a:spcAft>
                <a:spcPts val="0"/>
              </a:spcAft>
              <a:buSzPts val="2400"/>
              <a:buChar char="○"/>
              <a:defRPr/>
            </a:lvl8pPr>
            <a:lvl9pPr indent="-381000" lvl="8" marL="4114800">
              <a:spcBef>
                <a:spcPts val="0"/>
              </a:spcBef>
              <a:spcAft>
                <a:spcPts val="0"/>
              </a:spcAft>
              <a:buSzPts val="2400"/>
              <a:buChar char="■"/>
              <a:defRPr/>
            </a:lvl9pPr>
          </a:lstStyle>
          <a:p/>
        </p:txBody>
      </p:sp>
      <p:sp>
        <p:nvSpPr>
          <p:cNvPr id="29" name="Google Shape;29;p5"/>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30" name="Shape 30"/>
        <p:cNvGrpSpPr/>
        <p:nvPr/>
      </p:nvGrpSpPr>
      <p:grpSpPr>
        <a:xfrm>
          <a:off x="0" y="0"/>
          <a:ext cx="0" cy="0"/>
          <a:chOff x="0" y="0"/>
          <a:chExt cx="0" cy="0"/>
        </a:xfrm>
      </p:grpSpPr>
      <p:sp>
        <p:nvSpPr>
          <p:cNvPr id="31" name="Google Shape;31;p6"/>
          <p:cNvSpPr/>
          <p:nvPr/>
        </p:nvSpPr>
        <p:spPr>
          <a:xfrm>
            <a:off x="0" y="0"/>
            <a:ext cx="9144000" cy="5143500"/>
          </a:xfrm>
          <a:prstGeom prst="rect">
            <a:avLst/>
          </a:prstGeom>
          <a:solidFill>
            <a:srgbClr val="040F20">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6"/>
          <p:cNvSpPr/>
          <p:nvPr/>
        </p:nvSpPr>
        <p:spPr>
          <a:xfrm>
            <a:off x="393600" y="393650"/>
            <a:ext cx="8356800" cy="4356300"/>
          </a:xfrm>
          <a:prstGeom prst="snip1Rect">
            <a:avLst>
              <a:gd fmla="val 27651" name="adj"/>
            </a:avLst>
          </a:prstGeom>
          <a:noFill/>
          <a:ln cap="flat" cmpd="sng" w="114300">
            <a:solidFill>
              <a:schemeClr val="accen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txBox="1"/>
          <p:nvPr>
            <p:ph type="title"/>
          </p:nvPr>
        </p:nvSpPr>
        <p:spPr>
          <a:xfrm>
            <a:off x="787200" y="714800"/>
            <a:ext cx="6718200" cy="485400"/>
          </a:xfrm>
          <a:prstGeom prst="rect">
            <a:avLst/>
          </a:prstGeom>
        </p:spPr>
        <p:txBody>
          <a:bodyPr anchorCtr="0" anchor="b"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6"/>
          <p:cNvSpPr txBox="1"/>
          <p:nvPr>
            <p:ph idx="1" type="body"/>
          </p:nvPr>
        </p:nvSpPr>
        <p:spPr>
          <a:xfrm>
            <a:off x="787200" y="1494625"/>
            <a:ext cx="3060000" cy="2843700"/>
          </a:xfrm>
          <a:prstGeom prst="rect">
            <a:avLst/>
          </a:prstGeom>
        </p:spPr>
        <p:txBody>
          <a:bodyPr anchorCtr="0" anchor="t" bIns="0" lIns="0" spcFirstLastPara="1" rIns="0" wrap="square" tIns="0">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35" name="Google Shape;35;p6"/>
          <p:cNvSpPr txBox="1"/>
          <p:nvPr>
            <p:ph idx="2" type="body"/>
          </p:nvPr>
        </p:nvSpPr>
        <p:spPr>
          <a:xfrm>
            <a:off x="4445379" y="1494625"/>
            <a:ext cx="3060000" cy="2843700"/>
          </a:xfrm>
          <a:prstGeom prst="rect">
            <a:avLst/>
          </a:prstGeom>
        </p:spPr>
        <p:txBody>
          <a:bodyPr anchorCtr="0" anchor="t" bIns="0" lIns="0" spcFirstLastPara="1" rIns="0" wrap="square" tIns="0">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36" name="Google Shape;36;p6"/>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37" name="Shape 37"/>
        <p:cNvGrpSpPr/>
        <p:nvPr/>
      </p:nvGrpSpPr>
      <p:grpSpPr>
        <a:xfrm>
          <a:off x="0" y="0"/>
          <a:ext cx="0" cy="0"/>
          <a:chOff x="0" y="0"/>
          <a:chExt cx="0" cy="0"/>
        </a:xfrm>
      </p:grpSpPr>
      <p:sp>
        <p:nvSpPr>
          <p:cNvPr id="38" name="Google Shape;38;p7"/>
          <p:cNvSpPr/>
          <p:nvPr/>
        </p:nvSpPr>
        <p:spPr>
          <a:xfrm>
            <a:off x="0" y="0"/>
            <a:ext cx="9144000" cy="5143500"/>
          </a:xfrm>
          <a:prstGeom prst="rect">
            <a:avLst/>
          </a:prstGeom>
          <a:solidFill>
            <a:srgbClr val="040F20">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p:nvPr/>
        </p:nvSpPr>
        <p:spPr>
          <a:xfrm>
            <a:off x="393600" y="393650"/>
            <a:ext cx="8356800" cy="4356300"/>
          </a:xfrm>
          <a:prstGeom prst="snip1Rect">
            <a:avLst>
              <a:gd fmla="val 27651" name="adj"/>
            </a:avLst>
          </a:prstGeom>
          <a:noFill/>
          <a:ln cap="flat" cmpd="sng" w="114300">
            <a:solidFill>
              <a:schemeClr val="accen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7"/>
          <p:cNvSpPr txBox="1"/>
          <p:nvPr>
            <p:ph type="title"/>
          </p:nvPr>
        </p:nvSpPr>
        <p:spPr>
          <a:xfrm>
            <a:off x="787200" y="714800"/>
            <a:ext cx="6718200" cy="4854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 name="Google Shape;41;p7"/>
          <p:cNvSpPr txBox="1"/>
          <p:nvPr>
            <p:ph idx="1" type="body"/>
          </p:nvPr>
        </p:nvSpPr>
        <p:spPr>
          <a:xfrm>
            <a:off x="787200" y="1494625"/>
            <a:ext cx="2024100" cy="28437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2" name="Google Shape;42;p7"/>
          <p:cNvSpPr txBox="1"/>
          <p:nvPr>
            <p:ph idx="2" type="body"/>
          </p:nvPr>
        </p:nvSpPr>
        <p:spPr>
          <a:xfrm>
            <a:off x="3134250" y="1494625"/>
            <a:ext cx="2024100" cy="28437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3" name="Google Shape;43;p7"/>
          <p:cNvSpPr txBox="1"/>
          <p:nvPr>
            <p:ph idx="3" type="body"/>
          </p:nvPr>
        </p:nvSpPr>
        <p:spPr>
          <a:xfrm>
            <a:off x="5481300" y="1494625"/>
            <a:ext cx="2024100" cy="28437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4" name="Google Shape;44;p7"/>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 name="Shape 45"/>
        <p:cNvGrpSpPr/>
        <p:nvPr/>
      </p:nvGrpSpPr>
      <p:grpSpPr>
        <a:xfrm>
          <a:off x="0" y="0"/>
          <a:ext cx="0" cy="0"/>
          <a:chOff x="0" y="0"/>
          <a:chExt cx="0" cy="0"/>
        </a:xfrm>
      </p:grpSpPr>
      <p:sp>
        <p:nvSpPr>
          <p:cNvPr id="46" name="Google Shape;46;p8"/>
          <p:cNvSpPr/>
          <p:nvPr/>
        </p:nvSpPr>
        <p:spPr>
          <a:xfrm>
            <a:off x="0" y="0"/>
            <a:ext cx="9144000" cy="5143500"/>
          </a:xfrm>
          <a:prstGeom prst="rect">
            <a:avLst/>
          </a:prstGeom>
          <a:solidFill>
            <a:srgbClr val="040F20">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8"/>
          <p:cNvSpPr/>
          <p:nvPr/>
        </p:nvSpPr>
        <p:spPr>
          <a:xfrm>
            <a:off x="393600" y="393650"/>
            <a:ext cx="8356800" cy="4356300"/>
          </a:xfrm>
          <a:prstGeom prst="snip1Rect">
            <a:avLst>
              <a:gd fmla="val 27651" name="adj"/>
            </a:avLst>
          </a:prstGeom>
          <a:noFill/>
          <a:ln cap="flat" cmpd="sng" w="114300">
            <a:solidFill>
              <a:schemeClr val="accen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8"/>
          <p:cNvSpPr txBox="1"/>
          <p:nvPr>
            <p:ph type="title"/>
          </p:nvPr>
        </p:nvSpPr>
        <p:spPr>
          <a:xfrm>
            <a:off x="787200" y="714800"/>
            <a:ext cx="6718200" cy="485400"/>
          </a:xfrm>
          <a:prstGeom prst="rect">
            <a:avLst/>
          </a:prstGeom>
        </p:spPr>
        <p:txBody>
          <a:bodyPr anchorCtr="0" anchor="b"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9" name="Google Shape;49;p8"/>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0" name="Shape 50"/>
        <p:cNvGrpSpPr/>
        <p:nvPr/>
      </p:nvGrpSpPr>
      <p:grpSpPr>
        <a:xfrm>
          <a:off x="0" y="0"/>
          <a:ext cx="0" cy="0"/>
          <a:chOff x="0" y="0"/>
          <a:chExt cx="0" cy="0"/>
        </a:xfrm>
      </p:grpSpPr>
      <p:sp>
        <p:nvSpPr>
          <p:cNvPr id="51" name="Google Shape;51;p9"/>
          <p:cNvSpPr/>
          <p:nvPr/>
        </p:nvSpPr>
        <p:spPr>
          <a:xfrm>
            <a:off x="0" y="0"/>
            <a:ext cx="9144000" cy="5143500"/>
          </a:xfrm>
          <a:prstGeom prst="rect">
            <a:avLst/>
          </a:prstGeom>
          <a:solidFill>
            <a:srgbClr val="040F20">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9"/>
          <p:cNvSpPr/>
          <p:nvPr/>
        </p:nvSpPr>
        <p:spPr>
          <a:xfrm>
            <a:off x="393600" y="393650"/>
            <a:ext cx="8356800" cy="4356300"/>
          </a:xfrm>
          <a:prstGeom prst="snip1Rect">
            <a:avLst>
              <a:gd fmla="val 27651" name="adj"/>
            </a:avLst>
          </a:prstGeom>
          <a:noFill/>
          <a:ln cap="flat" cmpd="sng" w="114300">
            <a:solidFill>
              <a:schemeClr val="accen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9"/>
          <p:cNvSpPr txBox="1"/>
          <p:nvPr>
            <p:ph idx="1" type="body"/>
          </p:nvPr>
        </p:nvSpPr>
        <p:spPr>
          <a:xfrm>
            <a:off x="787200" y="4101500"/>
            <a:ext cx="7569600" cy="328800"/>
          </a:xfrm>
          <a:prstGeom prst="rect">
            <a:avLst/>
          </a:prstGeom>
        </p:spPr>
        <p:txBody>
          <a:bodyPr anchorCtr="0" anchor="t" bIns="0" lIns="0" spcFirstLastPara="1" rIns="0" wrap="square" tIns="0">
            <a:noAutofit/>
          </a:bodyPr>
          <a:lstStyle>
            <a:lvl1pPr indent="-228600" lvl="0" marL="457200">
              <a:spcBef>
                <a:spcPts val="360"/>
              </a:spcBef>
              <a:spcAft>
                <a:spcPts val="0"/>
              </a:spcAft>
              <a:buSzPts val="1800"/>
              <a:buNone/>
              <a:defRPr sz="1800"/>
            </a:lvl1pPr>
          </a:lstStyle>
          <a:p/>
        </p:txBody>
      </p:sp>
      <p:sp>
        <p:nvSpPr>
          <p:cNvPr id="54" name="Google Shape;54;p9"/>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5" name="Shape 55"/>
        <p:cNvGrpSpPr/>
        <p:nvPr/>
      </p:nvGrpSpPr>
      <p:grpSpPr>
        <a:xfrm>
          <a:off x="0" y="0"/>
          <a:ext cx="0" cy="0"/>
          <a:chOff x="0" y="0"/>
          <a:chExt cx="0" cy="0"/>
        </a:xfrm>
      </p:grpSpPr>
      <p:sp>
        <p:nvSpPr>
          <p:cNvPr id="56" name="Google Shape;56;p10"/>
          <p:cNvSpPr/>
          <p:nvPr/>
        </p:nvSpPr>
        <p:spPr>
          <a:xfrm>
            <a:off x="0" y="0"/>
            <a:ext cx="9144000" cy="5143500"/>
          </a:xfrm>
          <a:prstGeom prst="rect">
            <a:avLst/>
          </a:prstGeom>
          <a:solidFill>
            <a:srgbClr val="040F20">
              <a:alpha val="67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0"/>
          <p:cNvSpPr/>
          <p:nvPr/>
        </p:nvSpPr>
        <p:spPr>
          <a:xfrm>
            <a:off x="393600" y="393650"/>
            <a:ext cx="8356800" cy="4356300"/>
          </a:xfrm>
          <a:prstGeom prst="snip1Rect">
            <a:avLst>
              <a:gd fmla="val 27651" name="adj"/>
            </a:avLst>
          </a:prstGeom>
          <a:noFill/>
          <a:ln cap="flat" cmpd="sng" w="114300">
            <a:solidFill>
              <a:schemeClr val="accen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0"/>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87200" y="714800"/>
            <a:ext cx="6718200" cy="485400"/>
          </a:xfrm>
          <a:prstGeom prst="rect">
            <a:avLst/>
          </a:prstGeom>
          <a:noFill/>
          <a:ln>
            <a:noFill/>
          </a:ln>
          <a:effectLst>
            <a:outerShdw blurRad="42863" rotWithShape="0" algn="bl" dir="5400000" dist="9525">
              <a:srgbClr val="040F20">
                <a:alpha val="40000"/>
              </a:srgbClr>
            </a:outerShdw>
          </a:effectLst>
        </p:spPr>
        <p:txBody>
          <a:bodyPr anchorCtr="0" anchor="b" bIns="0" lIns="0" spcFirstLastPara="1" rIns="0" wrap="square" tIns="0">
            <a:noAutofit/>
          </a:bodyPr>
          <a:lstStyle>
            <a:lvl1pPr lvl="0">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1pPr>
            <a:lvl2pPr lvl="1">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2pPr>
            <a:lvl3pPr lvl="2">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3pPr>
            <a:lvl4pPr lvl="3">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4pPr>
            <a:lvl5pPr lvl="4">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5pPr>
            <a:lvl6pPr lvl="5">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6pPr>
            <a:lvl7pPr lvl="6">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7pPr>
            <a:lvl8pPr lvl="7">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8pPr>
            <a:lvl9pPr lvl="8">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9pPr>
          </a:lstStyle>
          <a:p/>
        </p:txBody>
      </p:sp>
      <p:sp>
        <p:nvSpPr>
          <p:cNvPr id="7" name="Google Shape;7;p1"/>
          <p:cNvSpPr txBox="1"/>
          <p:nvPr>
            <p:ph idx="1" type="body"/>
          </p:nvPr>
        </p:nvSpPr>
        <p:spPr>
          <a:xfrm>
            <a:off x="787200" y="1494625"/>
            <a:ext cx="6718200" cy="2854800"/>
          </a:xfrm>
          <a:prstGeom prst="rect">
            <a:avLst/>
          </a:prstGeom>
          <a:noFill/>
          <a:ln>
            <a:noFill/>
          </a:ln>
        </p:spPr>
        <p:txBody>
          <a:bodyPr anchorCtr="0" anchor="t" bIns="0" lIns="0" spcFirstLastPara="1" rIns="0" wrap="square" tIns="0">
            <a:noAutofit/>
          </a:bodyPr>
          <a:lstStyle>
            <a:lvl1pPr indent="-381000" lvl="0" marL="457200">
              <a:lnSpc>
                <a:spcPct val="115000"/>
              </a:lnSpc>
              <a:spcBef>
                <a:spcPts val="600"/>
              </a:spcBef>
              <a:spcAft>
                <a:spcPts val="0"/>
              </a:spcAft>
              <a:buClr>
                <a:schemeClr val="accent1"/>
              </a:buClr>
              <a:buSzPts val="2400"/>
              <a:buFont typeface="IBM Plex Sans"/>
              <a:buChar char="▫"/>
              <a:defRPr sz="2400">
                <a:solidFill>
                  <a:schemeClr val="lt1"/>
                </a:solidFill>
                <a:latin typeface="IBM Plex Sans"/>
                <a:ea typeface="IBM Plex Sans"/>
                <a:cs typeface="IBM Plex Sans"/>
                <a:sym typeface="IBM Plex Sans"/>
              </a:defRPr>
            </a:lvl1pPr>
            <a:lvl2pPr indent="-381000" lvl="1" marL="914400">
              <a:lnSpc>
                <a:spcPct val="115000"/>
              </a:lnSpc>
              <a:spcBef>
                <a:spcPts val="0"/>
              </a:spcBef>
              <a:spcAft>
                <a:spcPts val="0"/>
              </a:spcAft>
              <a:buClr>
                <a:schemeClr val="accent1"/>
              </a:buClr>
              <a:buSzPts val="2400"/>
              <a:buFont typeface="IBM Plex Sans"/>
              <a:buChar char="▫"/>
              <a:defRPr sz="2400">
                <a:solidFill>
                  <a:schemeClr val="lt1"/>
                </a:solidFill>
                <a:latin typeface="IBM Plex Sans"/>
                <a:ea typeface="IBM Plex Sans"/>
                <a:cs typeface="IBM Plex Sans"/>
                <a:sym typeface="IBM Plex Sans"/>
              </a:defRPr>
            </a:lvl2pPr>
            <a:lvl3pPr indent="-381000" lvl="2" marL="1371600">
              <a:lnSpc>
                <a:spcPct val="115000"/>
              </a:lnSpc>
              <a:spcBef>
                <a:spcPts val="0"/>
              </a:spcBef>
              <a:spcAft>
                <a:spcPts val="0"/>
              </a:spcAft>
              <a:buClr>
                <a:schemeClr val="accent1"/>
              </a:buClr>
              <a:buSzPts val="2400"/>
              <a:buFont typeface="IBM Plex Sans"/>
              <a:buChar char="▫"/>
              <a:defRPr sz="2400">
                <a:solidFill>
                  <a:schemeClr val="lt1"/>
                </a:solidFill>
                <a:latin typeface="IBM Plex Sans"/>
                <a:ea typeface="IBM Plex Sans"/>
                <a:cs typeface="IBM Plex Sans"/>
                <a:sym typeface="IBM Plex Sans"/>
              </a:defRPr>
            </a:lvl3pPr>
            <a:lvl4pPr indent="-381000" lvl="3" marL="1828800">
              <a:lnSpc>
                <a:spcPct val="115000"/>
              </a:lnSpc>
              <a:spcBef>
                <a:spcPts val="0"/>
              </a:spcBef>
              <a:spcAft>
                <a:spcPts val="0"/>
              </a:spcAft>
              <a:buClr>
                <a:schemeClr val="accent1"/>
              </a:buClr>
              <a:buSzPts val="2400"/>
              <a:buFont typeface="IBM Plex Sans"/>
              <a:buChar char="▫"/>
              <a:defRPr sz="2400">
                <a:solidFill>
                  <a:schemeClr val="lt1"/>
                </a:solidFill>
                <a:latin typeface="IBM Plex Sans"/>
                <a:ea typeface="IBM Plex Sans"/>
                <a:cs typeface="IBM Plex Sans"/>
                <a:sym typeface="IBM Plex Sans"/>
              </a:defRPr>
            </a:lvl4pPr>
            <a:lvl5pPr indent="-381000" lvl="4" marL="2286000">
              <a:lnSpc>
                <a:spcPct val="115000"/>
              </a:lnSpc>
              <a:spcBef>
                <a:spcPts val="0"/>
              </a:spcBef>
              <a:spcAft>
                <a:spcPts val="0"/>
              </a:spcAft>
              <a:buClr>
                <a:schemeClr val="lt1"/>
              </a:buClr>
              <a:buSzPts val="2400"/>
              <a:buFont typeface="IBM Plex Sans"/>
              <a:buChar char="○"/>
              <a:defRPr sz="2400">
                <a:solidFill>
                  <a:schemeClr val="lt1"/>
                </a:solidFill>
                <a:latin typeface="IBM Plex Sans"/>
                <a:ea typeface="IBM Plex Sans"/>
                <a:cs typeface="IBM Plex Sans"/>
                <a:sym typeface="IBM Plex Sans"/>
              </a:defRPr>
            </a:lvl5pPr>
            <a:lvl6pPr indent="-381000" lvl="5" marL="2743200">
              <a:lnSpc>
                <a:spcPct val="115000"/>
              </a:lnSpc>
              <a:spcBef>
                <a:spcPts val="0"/>
              </a:spcBef>
              <a:spcAft>
                <a:spcPts val="0"/>
              </a:spcAft>
              <a:buClr>
                <a:schemeClr val="lt1"/>
              </a:buClr>
              <a:buSzPts val="2400"/>
              <a:buFont typeface="IBM Plex Sans"/>
              <a:buChar char="■"/>
              <a:defRPr sz="2400">
                <a:solidFill>
                  <a:schemeClr val="lt1"/>
                </a:solidFill>
                <a:latin typeface="IBM Plex Sans"/>
                <a:ea typeface="IBM Plex Sans"/>
                <a:cs typeface="IBM Plex Sans"/>
                <a:sym typeface="IBM Plex Sans"/>
              </a:defRPr>
            </a:lvl6pPr>
            <a:lvl7pPr indent="-381000" lvl="6" marL="3200400">
              <a:lnSpc>
                <a:spcPct val="115000"/>
              </a:lnSpc>
              <a:spcBef>
                <a:spcPts val="0"/>
              </a:spcBef>
              <a:spcAft>
                <a:spcPts val="0"/>
              </a:spcAft>
              <a:buClr>
                <a:schemeClr val="lt1"/>
              </a:buClr>
              <a:buSzPts val="2400"/>
              <a:buFont typeface="IBM Plex Sans"/>
              <a:buChar char="●"/>
              <a:defRPr sz="2400">
                <a:solidFill>
                  <a:schemeClr val="lt1"/>
                </a:solidFill>
                <a:latin typeface="IBM Plex Sans"/>
                <a:ea typeface="IBM Plex Sans"/>
                <a:cs typeface="IBM Plex Sans"/>
                <a:sym typeface="IBM Plex Sans"/>
              </a:defRPr>
            </a:lvl7pPr>
            <a:lvl8pPr indent="-381000" lvl="7" marL="3657600">
              <a:lnSpc>
                <a:spcPct val="115000"/>
              </a:lnSpc>
              <a:spcBef>
                <a:spcPts val="0"/>
              </a:spcBef>
              <a:spcAft>
                <a:spcPts val="0"/>
              </a:spcAft>
              <a:buClr>
                <a:schemeClr val="lt1"/>
              </a:buClr>
              <a:buSzPts val="2400"/>
              <a:buFont typeface="IBM Plex Sans"/>
              <a:buChar char="○"/>
              <a:defRPr sz="2400">
                <a:solidFill>
                  <a:schemeClr val="lt1"/>
                </a:solidFill>
                <a:latin typeface="IBM Plex Sans"/>
                <a:ea typeface="IBM Plex Sans"/>
                <a:cs typeface="IBM Plex Sans"/>
                <a:sym typeface="IBM Plex Sans"/>
              </a:defRPr>
            </a:lvl8pPr>
            <a:lvl9pPr indent="-381000" lvl="8" marL="4114800">
              <a:lnSpc>
                <a:spcPct val="115000"/>
              </a:lnSpc>
              <a:spcBef>
                <a:spcPts val="0"/>
              </a:spcBef>
              <a:spcAft>
                <a:spcPts val="0"/>
              </a:spcAft>
              <a:buClr>
                <a:schemeClr val="lt1"/>
              </a:buClr>
              <a:buSzPts val="2400"/>
              <a:buFont typeface="IBM Plex Sans"/>
              <a:buChar char="■"/>
              <a:defRPr sz="2400">
                <a:solidFill>
                  <a:schemeClr val="lt1"/>
                </a:solidFill>
                <a:latin typeface="IBM Plex Sans"/>
                <a:ea typeface="IBM Plex Sans"/>
                <a:cs typeface="IBM Plex Sans"/>
                <a:sym typeface="IBM Plex Sans"/>
              </a:defRPr>
            </a:lvl9pPr>
          </a:lstStyle>
          <a:p/>
        </p:txBody>
      </p:sp>
      <p:sp>
        <p:nvSpPr>
          <p:cNvPr id="8" name="Google Shape;8;p1"/>
          <p:cNvSpPr txBox="1"/>
          <p:nvPr>
            <p:ph idx="12" type="sldNum"/>
          </p:nvPr>
        </p:nvSpPr>
        <p:spPr>
          <a:xfrm>
            <a:off x="8328327" y="4338350"/>
            <a:ext cx="242700" cy="259200"/>
          </a:xfrm>
          <a:prstGeom prst="rect">
            <a:avLst/>
          </a:prstGeom>
          <a:noFill/>
          <a:ln>
            <a:noFill/>
          </a:ln>
        </p:spPr>
        <p:txBody>
          <a:bodyPr anchorCtr="0" anchor="b" bIns="0" lIns="0" spcFirstLastPara="1" rIns="0" wrap="square" tIns="0">
            <a:noAutofit/>
          </a:bodyPr>
          <a:lstStyle>
            <a:lvl1pPr lvl="0" algn="r">
              <a:buNone/>
              <a:defRPr sz="1000">
                <a:solidFill>
                  <a:schemeClr val="accent1"/>
                </a:solidFill>
                <a:latin typeface="Merriweather"/>
                <a:ea typeface="Merriweather"/>
                <a:cs typeface="Merriweather"/>
                <a:sym typeface="Merriweather"/>
              </a:defRPr>
            </a:lvl1pPr>
            <a:lvl2pPr lvl="1" algn="r">
              <a:buNone/>
              <a:defRPr sz="1000">
                <a:solidFill>
                  <a:schemeClr val="accent1"/>
                </a:solidFill>
                <a:latin typeface="Merriweather"/>
                <a:ea typeface="Merriweather"/>
                <a:cs typeface="Merriweather"/>
                <a:sym typeface="Merriweather"/>
              </a:defRPr>
            </a:lvl2pPr>
            <a:lvl3pPr lvl="2" algn="r">
              <a:buNone/>
              <a:defRPr sz="1000">
                <a:solidFill>
                  <a:schemeClr val="accent1"/>
                </a:solidFill>
                <a:latin typeface="Merriweather"/>
                <a:ea typeface="Merriweather"/>
                <a:cs typeface="Merriweather"/>
                <a:sym typeface="Merriweather"/>
              </a:defRPr>
            </a:lvl3pPr>
            <a:lvl4pPr lvl="3" algn="r">
              <a:buNone/>
              <a:defRPr sz="1000">
                <a:solidFill>
                  <a:schemeClr val="accent1"/>
                </a:solidFill>
                <a:latin typeface="Merriweather"/>
                <a:ea typeface="Merriweather"/>
                <a:cs typeface="Merriweather"/>
                <a:sym typeface="Merriweather"/>
              </a:defRPr>
            </a:lvl4pPr>
            <a:lvl5pPr lvl="4" algn="r">
              <a:buNone/>
              <a:defRPr sz="1000">
                <a:solidFill>
                  <a:schemeClr val="accent1"/>
                </a:solidFill>
                <a:latin typeface="Merriweather"/>
                <a:ea typeface="Merriweather"/>
                <a:cs typeface="Merriweather"/>
                <a:sym typeface="Merriweather"/>
              </a:defRPr>
            </a:lvl5pPr>
            <a:lvl6pPr lvl="5" algn="r">
              <a:buNone/>
              <a:defRPr sz="1000">
                <a:solidFill>
                  <a:schemeClr val="accent1"/>
                </a:solidFill>
                <a:latin typeface="Merriweather"/>
                <a:ea typeface="Merriweather"/>
                <a:cs typeface="Merriweather"/>
                <a:sym typeface="Merriweather"/>
              </a:defRPr>
            </a:lvl6pPr>
            <a:lvl7pPr lvl="6" algn="r">
              <a:buNone/>
              <a:defRPr sz="1000">
                <a:solidFill>
                  <a:schemeClr val="accent1"/>
                </a:solidFill>
                <a:latin typeface="Merriweather"/>
                <a:ea typeface="Merriweather"/>
                <a:cs typeface="Merriweather"/>
                <a:sym typeface="Merriweather"/>
              </a:defRPr>
            </a:lvl7pPr>
            <a:lvl8pPr lvl="7" algn="r">
              <a:buNone/>
              <a:defRPr sz="1000">
                <a:solidFill>
                  <a:schemeClr val="accent1"/>
                </a:solidFill>
                <a:latin typeface="Merriweather"/>
                <a:ea typeface="Merriweather"/>
                <a:cs typeface="Merriweather"/>
                <a:sym typeface="Merriweather"/>
              </a:defRPr>
            </a:lvl8pPr>
            <a:lvl9pPr lvl="8" algn="r">
              <a:buNone/>
              <a:defRPr sz="1000">
                <a:solidFill>
                  <a:schemeClr val="accent1"/>
                </a:solidFill>
                <a:latin typeface="Merriweather"/>
                <a:ea typeface="Merriweather"/>
                <a:cs typeface="Merriweather"/>
                <a:sym typeface="Merriweath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7.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7.jp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25.png"/><Relationship Id="rId6"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7.jp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7.jp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8.jpg"/><Relationship Id="rId4" Type="http://schemas.openxmlformats.org/officeDocument/2006/relationships/image" Target="../media/image15.png"/><Relationship Id="rId5"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11.jp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1.jpg"/><Relationship Id="rId4" Type="http://schemas.openxmlformats.org/officeDocument/2006/relationships/hyperlink" Target="https://youtu.be/8HBORu_6NUU"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67" name="Shape 67"/>
        <p:cNvGrpSpPr/>
        <p:nvPr/>
      </p:nvGrpSpPr>
      <p:grpSpPr>
        <a:xfrm>
          <a:off x="0" y="0"/>
          <a:ext cx="0" cy="0"/>
          <a:chOff x="0" y="0"/>
          <a:chExt cx="0" cy="0"/>
        </a:xfrm>
      </p:grpSpPr>
      <p:sp>
        <p:nvSpPr>
          <p:cNvPr id="68" name="Google Shape;68;p12"/>
          <p:cNvSpPr txBox="1"/>
          <p:nvPr>
            <p:ph type="ctrTitle"/>
          </p:nvPr>
        </p:nvSpPr>
        <p:spPr>
          <a:xfrm>
            <a:off x="787200" y="1494625"/>
            <a:ext cx="5754000" cy="2154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Dating violence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66666"/>
        </a:solidFill>
      </p:bgPr>
    </p:bg>
    <p:spTree>
      <p:nvGrpSpPr>
        <p:cNvPr id="213" name="Shape 213"/>
        <p:cNvGrpSpPr/>
        <p:nvPr/>
      </p:nvGrpSpPr>
      <p:grpSpPr>
        <a:xfrm>
          <a:off x="0" y="0"/>
          <a:ext cx="0" cy="0"/>
          <a:chOff x="0" y="0"/>
          <a:chExt cx="0" cy="0"/>
        </a:xfrm>
      </p:grpSpPr>
      <p:sp>
        <p:nvSpPr>
          <p:cNvPr id="214" name="Google Shape;214;p21"/>
          <p:cNvSpPr txBox="1"/>
          <p:nvPr>
            <p:ph idx="4294967295" type="title"/>
          </p:nvPr>
        </p:nvSpPr>
        <p:spPr>
          <a:xfrm>
            <a:off x="733425" y="720350"/>
            <a:ext cx="4754100" cy="13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100">
                <a:solidFill>
                  <a:srgbClr val="FFFFFF"/>
                </a:solidFill>
              </a:rPr>
              <a:t>Psychological Abuse</a:t>
            </a:r>
            <a:endParaRPr sz="3100">
              <a:solidFill>
                <a:srgbClr val="FFFFFF"/>
              </a:solidFill>
            </a:endParaRPr>
          </a:p>
          <a:p>
            <a:pPr indent="0" lvl="0" marL="0" rtl="0" algn="l">
              <a:spcBef>
                <a:spcPts val="0"/>
              </a:spcBef>
              <a:spcAft>
                <a:spcPts val="0"/>
              </a:spcAft>
              <a:buNone/>
            </a:pPr>
            <a:r>
              <a:t/>
            </a:r>
            <a:endParaRPr>
              <a:solidFill>
                <a:schemeClr val="dk1"/>
              </a:solidFill>
            </a:endParaRPr>
          </a:p>
        </p:txBody>
      </p:sp>
      <p:sp>
        <p:nvSpPr>
          <p:cNvPr id="215" name="Google Shape;215;p21"/>
          <p:cNvSpPr/>
          <p:nvPr/>
        </p:nvSpPr>
        <p:spPr>
          <a:xfrm>
            <a:off x="8328324" y="270424"/>
            <a:ext cx="651680" cy="592809"/>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6" name="Google Shape;216;p21"/>
          <p:cNvGrpSpPr/>
          <p:nvPr/>
        </p:nvGrpSpPr>
        <p:grpSpPr>
          <a:xfrm>
            <a:off x="7473113" y="2587123"/>
            <a:ext cx="805990" cy="2012454"/>
            <a:chOff x="3386850" y="2264625"/>
            <a:chExt cx="203950" cy="509250"/>
          </a:xfrm>
        </p:grpSpPr>
        <p:sp>
          <p:nvSpPr>
            <p:cNvPr id="217" name="Google Shape;217;p21"/>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1"/>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9" name="Google Shape;219;p21"/>
          <p:cNvSpPr/>
          <p:nvPr/>
        </p:nvSpPr>
        <p:spPr>
          <a:xfrm flipH="1">
            <a:off x="6198111" y="1427328"/>
            <a:ext cx="1275019" cy="1159802"/>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1"/>
          <p:cNvSpPr txBox="1"/>
          <p:nvPr>
            <p:ph idx="4294967295" type="ctrTitle"/>
          </p:nvPr>
        </p:nvSpPr>
        <p:spPr>
          <a:xfrm>
            <a:off x="1594300" y="1892325"/>
            <a:ext cx="39522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2600">
                <a:latin typeface="Century Gothic"/>
                <a:ea typeface="Century Gothic"/>
                <a:cs typeface="Century Gothic"/>
                <a:sym typeface="Century Gothic"/>
              </a:rPr>
              <a:t>“Insulting your partner is a sign of emotional abuse”</a:t>
            </a:r>
            <a:endParaRPr b="1" sz="2600">
              <a:latin typeface="Century Gothic"/>
              <a:ea typeface="Century Gothic"/>
              <a:cs typeface="Century Gothic"/>
              <a:sym typeface="Century Gothic"/>
            </a:endParaRPr>
          </a:p>
          <a:p>
            <a:pPr indent="0" lvl="0" marL="0" rtl="0" algn="l">
              <a:spcBef>
                <a:spcPts val="0"/>
              </a:spcBef>
              <a:spcAft>
                <a:spcPts val="0"/>
              </a:spcAft>
              <a:buNone/>
            </a:pPr>
            <a:r>
              <a:t/>
            </a:r>
            <a:endParaRPr b="1" sz="2400">
              <a:latin typeface="Century Gothic"/>
              <a:ea typeface="Century Gothic"/>
              <a:cs typeface="Century Gothic"/>
              <a:sym typeface="Century Gothic"/>
            </a:endParaRPr>
          </a:p>
        </p:txBody>
      </p:sp>
      <p:sp>
        <p:nvSpPr>
          <p:cNvPr id="221" name="Google Shape;221;p21"/>
          <p:cNvSpPr txBox="1"/>
          <p:nvPr>
            <p:ph idx="4294967295" type="ctrTitle"/>
          </p:nvPr>
        </p:nvSpPr>
        <p:spPr>
          <a:xfrm>
            <a:off x="1917525" y="3145550"/>
            <a:ext cx="39522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2600">
                <a:solidFill>
                  <a:srgbClr val="FF9900"/>
                </a:solidFill>
                <a:latin typeface="Century Gothic"/>
                <a:ea typeface="Century Gothic"/>
                <a:cs typeface="Century Gothic"/>
                <a:sym typeface="Century Gothic"/>
              </a:rPr>
              <a:t>E.g. “</a:t>
            </a:r>
            <a:r>
              <a:rPr b="1" i="1" lang="en" sz="2600">
                <a:solidFill>
                  <a:srgbClr val="FF9900"/>
                </a:solidFill>
                <a:latin typeface="Century Gothic"/>
                <a:ea typeface="Century Gothic"/>
                <a:cs typeface="Century Gothic"/>
                <a:sym typeface="Century Gothic"/>
              </a:rPr>
              <a:t>What are you wearing?! You look RIDICULOUS.</a:t>
            </a:r>
            <a:r>
              <a:rPr b="1" i="1" lang="en" sz="2600">
                <a:solidFill>
                  <a:srgbClr val="FF9900"/>
                </a:solidFill>
                <a:latin typeface="Century Gothic"/>
                <a:ea typeface="Century Gothic"/>
                <a:cs typeface="Century Gothic"/>
                <a:sym typeface="Century Gothic"/>
              </a:rPr>
              <a:t>”</a:t>
            </a:r>
            <a:endParaRPr b="1" i="1" sz="2600">
              <a:solidFill>
                <a:srgbClr val="FF9900"/>
              </a:solidFill>
              <a:latin typeface="Century Gothic"/>
              <a:ea typeface="Century Gothic"/>
              <a:cs typeface="Century Gothic"/>
              <a:sym typeface="Century Gothic"/>
            </a:endParaRPr>
          </a:p>
          <a:p>
            <a:pPr indent="0" lvl="0" marL="0" rtl="0" algn="l">
              <a:spcBef>
                <a:spcPts val="0"/>
              </a:spcBef>
              <a:spcAft>
                <a:spcPts val="0"/>
              </a:spcAft>
              <a:buNone/>
            </a:pPr>
            <a:r>
              <a:t/>
            </a:r>
            <a:endParaRPr b="1" sz="2400">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66666"/>
        </a:solidFill>
      </p:bgPr>
    </p:bg>
    <p:spTree>
      <p:nvGrpSpPr>
        <p:cNvPr id="225" name="Shape 225"/>
        <p:cNvGrpSpPr/>
        <p:nvPr/>
      </p:nvGrpSpPr>
      <p:grpSpPr>
        <a:xfrm>
          <a:off x="0" y="0"/>
          <a:ext cx="0" cy="0"/>
          <a:chOff x="0" y="0"/>
          <a:chExt cx="0" cy="0"/>
        </a:xfrm>
      </p:grpSpPr>
      <p:sp>
        <p:nvSpPr>
          <p:cNvPr id="226" name="Google Shape;226;p22"/>
          <p:cNvSpPr txBox="1"/>
          <p:nvPr>
            <p:ph idx="4294967295" type="title"/>
          </p:nvPr>
        </p:nvSpPr>
        <p:spPr>
          <a:xfrm>
            <a:off x="742900" y="720350"/>
            <a:ext cx="4754100" cy="13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100">
                <a:solidFill>
                  <a:srgbClr val="FFFFFF"/>
                </a:solidFill>
              </a:rPr>
              <a:t>Psychological Abuse</a:t>
            </a:r>
            <a:endParaRPr sz="3100">
              <a:solidFill>
                <a:srgbClr val="FFFFFF"/>
              </a:solidFill>
            </a:endParaRPr>
          </a:p>
          <a:p>
            <a:pPr indent="0" lvl="0" marL="0" rtl="0" algn="l">
              <a:spcBef>
                <a:spcPts val="0"/>
              </a:spcBef>
              <a:spcAft>
                <a:spcPts val="0"/>
              </a:spcAft>
              <a:buNone/>
            </a:pPr>
            <a:r>
              <a:t/>
            </a:r>
            <a:endParaRPr>
              <a:solidFill>
                <a:schemeClr val="dk1"/>
              </a:solidFill>
            </a:endParaRPr>
          </a:p>
        </p:txBody>
      </p:sp>
      <p:sp>
        <p:nvSpPr>
          <p:cNvPr id="227" name="Google Shape;227;p22"/>
          <p:cNvSpPr/>
          <p:nvPr/>
        </p:nvSpPr>
        <p:spPr>
          <a:xfrm>
            <a:off x="8328324" y="270424"/>
            <a:ext cx="651680" cy="592809"/>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8" name="Google Shape;228;p22"/>
          <p:cNvGrpSpPr/>
          <p:nvPr/>
        </p:nvGrpSpPr>
        <p:grpSpPr>
          <a:xfrm>
            <a:off x="7473113" y="2587123"/>
            <a:ext cx="805990" cy="2012454"/>
            <a:chOff x="3386850" y="2264625"/>
            <a:chExt cx="203950" cy="509250"/>
          </a:xfrm>
        </p:grpSpPr>
        <p:sp>
          <p:nvSpPr>
            <p:cNvPr id="229" name="Google Shape;229;p22"/>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2"/>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1" name="Google Shape;231;p22"/>
          <p:cNvSpPr/>
          <p:nvPr/>
        </p:nvSpPr>
        <p:spPr>
          <a:xfrm flipH="1">
            <a:off x="6198111" y="1427328"/>
            <a:ext cx="1275019" cy="1159802"/>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2"/>
          <p:cNvSpPr txBox="1"/>
          <p:nvPr>
            <p:ph idx="4294967295" type="ctrTitle"/>
          </p:nvPr>
        </p:nvSpPr>
        <p:spPr>
          <a:xfrm>
            <a:off x="1544800" y="1427325"/>
            <a:ext cx="39522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2600">
                <a:latin typeface="Century Gothic"/>
                <a:ea typeface="Century Gothic"/>
                <a:cs typeface="Century Gothic"/>
                <a:sym typeface="Century Gothic"/>
              </a:rPr>
              <a:t>“Making threats to your partner is acceptable”</a:t>
            </a:r>
            <a:endParaRPr b="1" sz="2600">
              <a:latin typeface="Century Gothic"/>
              <a:ea typeface="Century Gothic"/>
              <a:cs typeface="Century Gothic"/>
              <a:sym typeface="Century Gothic"/>
            </a:endParaRPr>
          </a:p>
          <a:p>
            <a:pPr indent="0" lvl="0" marL="0" rtl="0" algn="l">
              <a:spcBef>
                <a:spcPts val="0"/>
              </a:spcBef>
              <a:spcAft>
                <a:spcPts val="0"/>
              </a:spcAft>
              <a:buNone/>
            </a:pPr>
            <a:r>
              <a:t/>
            </a:r>
            <a:endParaRPr b="1" sz="2400">
              <a:latin typeface="Century Gothic"/>
              <a:ea typeface="Century Gothic"/>
              <a:cs typeface="Century Gothic"/>
              <a:sym typeface="Century Gothic"/>
            </a:endParaRPr>
          </a:p>
        </p:txBody>
      </p:sp>
      <p:sp>
        <p:nvSpPr>
          <p:cNvPr id="233" name="Google Shape;233;p22"/>
          <p:cNvSpPr txBox="1"/>
          <p:nvPr>
            <p:ph idx="4294967295" type="ctrTitle"/>
          </p:nvPr>
        </p:nvSpPr>
        <p:spPr>
          <a:xfrm>
            <a:off x="1879575" y="2936775"/>
            <a:ext cx="39522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2600">
                <a:solidFill>
                  <a:srgbClr val="FF9900"/>
                </a:solidFill>
                <a:latin typeface="Century Gothic"/>
                <a:ea typeface="Century Gothic"/>
                <a:cs typeface="Century Gothic"/>
                <a:sym typeface="Century Gothic"/>
              </a:rPr>
              <a:t>E.g. “</a:t>
            </a:r>
            <a:r>
              <a:rPr b="1" i="1" lang="en" sz="2600">
                <a:solidFill>
                  <a:srgbClr val="FF9900"/>
                </a:solidFill>
                <a:latin typeface="Century Gothic"/>
                <a:ea typeface="Century Gothic"/>
                <a:cs typeface="Century Gothic"/>
                <a:sym typeface="Century Gothic"/>
              </a:rPr>
              <a:t>If you go out tonight I’m breaking up with you”</a:t>
            </a:r>
            <a:endParaRPr b="1" i="1" sz="2600">
              <a:solidFill>
                <a:srgbClr val="FF9900"/>
              </a:solidFill>
              <a:latin typeface="Century Gothic"/>
              <a:ea typeface="Century Gothic"/>
              <a:cs typeface="Century Gothic"/>
              <a:sym typeface="Century Gothic"/>
            </a:endParaRPr>
          </a:p>
          <a:p>
            <a:pPr indent="0" lvl="0" marL="0" rtl="0" algn="l">
              <a:spcBef>
                <a:spcPts val="0"/>
              </a:spcBef>
              <a:spcAft>
                <a:spcPts val="0"/>
              </a:spcAft>
              <a:buNone/>
            </a:pPr>
            <a:r>
              <a:t/>
            </a:r>
            <a:endParaRPr b="1" sz="2400">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66666"/>
        </a:solidFill>
      </p:bgPr>
    </p:bg>
    <p:spTree>
      <p:nvGrpSpPr>
        <p:cNvPr id="237" name="Shape 237"/>
        <p:cNvGrpSpPr/>
        <p:nvPr/>
      </p:nvGrpSpPr>
      <p:grpSpPr>
        <a:xfrm>
          <a:off x="0" y="0"/>
          <a:ext cx="0" cy="0"/>
          <a:chOff x="0" y="0"/>
          <a:chExt cx="0" cy="0"/>
        </a:xfrm>
      </p:grpSpPr>
      <p:sp>
        <p:nvSpPr>
          <p:cNvPr id="238" name="Google Shape;238;p23"/>
          <p:cNvSpPr txBox="1"/>
          <p:nvPr>
            <p:ph idx="4294967295" type="title"/>
          </p:nvPr>
        </p:nvSpPr>
        <p:spPr>
          <a:xfrm>
            <a:off x="742900" y="720350"/>
            <a:ext cx="4754100" cy="13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100">
                <a:solidFill>
                  <a:srgbClr val="FFFFFF"/>
                </a:solidFill>
              </a:rPr>
              <a:t>Psychological Abuse</a:t>
            </a:r>
            <a:endParaRPr sz="3100">
              <a:solidFill>
                <a:srgbClr val="FFFFFF"/>
              </a:solidFill>
            </a:endParaRPr>
          </a:p>
          <a:p>
            <a:pPr indent="0" lvl="0" marL="0" rtl="0" algn="l">
              <a:spcBef>
                <a:spcPts val="0"/>
              </a:spcBef>
              <a:spcAft>
                <a:spcPts val="0"/>
              </a:spcAft>
              <a:buNone/>
            </a:pPr>
            <a:r>
              <a:t/>
            </a:r>
            <a:endParaRPr>
              <a:solidFill>
                <a:schemeClr val="dk1"/>
              </a:solidFill>
            </a:endParaRPr>
          </a:p>
        </p:txBody>
      </p:sp>
      <p:sp>
        <p:nvSpPr>
          <p:cNvPr id="239" name="Google Shape;239;p23"/>
          <p:cNvSpPr/>
          <p:nvPr/>
        </p:nvSpPr>
        <p:spPr>
          <a:xfrm>
            <a:off x="8328324" y="270424"/>
            <a:ext cx="651680" cy="592809"/>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0" name="Google Shape;240;p23"/>
          <p:cNvGrpSpPr/>
          <p:nvPr/>
        </p:nvGrpSpPr>
        <p:grpSpPr>
          <a:xfrm>
            <a:off x="7473113" y="2587123"/>
            <a:ext cx="805990" cy="2012454"/>
            <a:chOff x="3386850" y="2264625"/>
            <a:chExt cx="203950" cy="509250"/>
          </a:xfrm>
        </p:grpSpPr>
        <p:sp>
          <p:nvSpPr>
            <p:cNvPr id="241" name="Google Shape;241;p23"/>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3"/>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3" name="Google Shape;243;p23"/>
          <p:cNvSpPr/>
          <p:nvPr/>
        </p:nvSpPr>
        <p:spPr>
          <a:xfrm flipH="1">
            <a:off x="6198111" y="1427328"/>
            <a:ext cx="1275019" cy="1159802"/>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3"/>
          <p:cNvSpPr txBox="1"/>
          <p:nvPr>
            <p:ph idx="4294967295" type="ctrTitle"/>
          </p:nvPr>
        </p:nvSpPr>
        <p:spPr>
          <a:xfrm>
            <a:off x="1544800" y="1759475"/>
            <a:ext cx="39522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2600">
                <a:latin typeface="Century Gothic"/>
                <a:ea typeface="Century Gothic"/>
                <a:cs typeface="Century Gothic"/>
                <a:sym typeface="Century Gothic"/>
              </a:rPr>
              <a:t>“Emotional abuse is a form of violence”</a:t>
            </a:r>
            <a:endParaRPr b="1" sz="2600">
              <a:latin typeface="Century Gothic"/>
              <a:ea typeface="Century Gothic"/>
              <a:cs typeface="Century Gothic"/>
              <a:sym typeface="Century Gothic"/>
            </a:endParaRPr>
          </a:p>
          <a:p>
            <a:pPr indent="0" lvl="0" marL="0" rtl="0" algn="l">
              <a:spcBef>
                <a:spcPts val="0"/>
              </a:spcBef>
              <a:spcAft>
                <a:spcPts val="0"/>
              </a:spcAft>
              <a:buNone/>
            </a:pPr>
            <a:r>
              <a:t/>
            </a:r>
            <a:endParaRPr b="1" sz="2400">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66666"/>
        </a:solidFill>
      </p:bgPr>
    </p:bg>
    <p:spTree>
      <p:nvGrpSpPr>
        <p:cNvPr id="248" name="Shape 248"/>
        <p:cNvGrpSpPr/>
        <p:nvPr/>
      </p:nvGrpSpPr>
      <p:grpSpPr>
        <a:xfrm>
          <a:off x="0" y="0"/>
          <a:ext cx="0" cy="0"/>
          <a:chOff x="0" y="0"/>
          <a:chExt cx="0" cy="0"/>
        </a:xfrm>
      </p:grpSpPr>
      <p:sp>
        <p:nvSpPr>
          <p:cNvPr id="249" name="Google Shape;249;p24"/>
          <p:cNvSpPr txBox="1"/>
          <p:nvPr>
            <p:ph idx="4294967295" type="title"/>
          </p:nvPr>
        </p:nvSpPr>
        <p:spPr>
          <a:xfrm>
            <a:off x="733425" y="720350"/>
            <a:ext cx="4754100" cy="13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100">
                <a:solidFill>
                  <a:srgbClr val="FFFFFF"/>
                </a:solidFill>
              </a:rPr>
              <a:t>Psychological Abuse</a:t>
            </a:r>
            <a:endParaRPr sz="3100">
              <a:solidFill>
                <a:srgbClr val="FFFFFF"/>
              </a:solidFill>
            </a:endParaRPr>
          </a:p>
          <a:p>
            <a:pPr indent="0" lvl="0" marL="0" rtl="0" algn="l">
              <a:spcBef>
                <a:spcPts val="0"/>
              </a:spcBef>
              <a:spcAft>
                <a:spcPts val="0"/>
              </a:spcAft>
              <a:buNone/>
            </a:pPr>
            <a:r>
              <a:t/>
            </a:r>
            <a:endParaRPr>
              <a:solidFill>
                <a:schemeClr val="dk1"/>
              </a:solidFill>
            </a:endParaRPr>
          </a:p>
        </p:txBody>
      </p:sp>
      <p:sp>
        <p:nvSpPr>
          <p:cNvPr id="250" name="Google Shape;250;p24"/>
          <p:cNvSpPr/>
          <p:nvPr/>
        </p:nvSpPr>
        <p:spPr>
          <a:xfrm>
            <a:off x="8328324" y="270424"/>
            <a:ext cx="651680" cy="592809"/>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4"/>
          <p:cNvSpPr txBox="1"/>
          <p:nvPr>
            <p:ph idx="4294967295" type="subTitle"/>
          </p:nvPr>
        </p:nvSpPr>
        <p:spPr>
          <a:xfrm>
            <a:off x="733425" y="1419000"/>
            <a:ext cx="5727000" cy="1039800"/>
          </a:xfrm>
          <a:prstGeom prst="rect">
            <a:avLst/>
          </a:prstGeom>
          <a:solidFill>
            <a:srgbClr val="FFFFFF"/>
          </a:solidFill>
        </p:spPr>
        <p:txBody>
          <a:bodyPr anchorCtr="0" anchor="t" bIns="0" lIns="0" spcFirstLastPara="1" rIns="0" wrap="square" tIns="0">
            <a:noAutofit/>
          </a:bodyPr>
          <a:lstStyle/>
          <a:p>
            <a:pPr indent="0" lvl="0" marL="0" rtl="0" algn="l">
              <a:spcBef>
                <a:spcPts val="500"/>
              </a:spcBef>
              <a:spcAft>
                <a:spcPts val="0"/>
              </a:spcAft>
              <a:buNone/>
            </a:pPr>
            <a:r>
              <a:rPr lang="en" sz="2000">
                <a:solidFill>
                  <a:srgbClr val="7F7F7F"/>
                </a:solidFill>
                <a:latin typeface="Century Gothic"/>
                <a:ea typeface="Century Gothic"/>
                <a:cs typeface="Century Gothic"/>
                <a:sym typeface="Century Gothic"/>
              </a:rPr>
              <a:t>27% do not think that insulting a partner during an argument is a form of </a:t>
            </a:r>
            <a:r>
              <a:rPr lang="en" sz="2000">
                <a:solidFill>
                  <a:srgbClr val="7F7F7F"/>
                </a:solidFill>
                <a:latin typeface="Century Gothic"/>
                <a:ea typeface="Century Gothic"/>
                <a:cs typeface="Century Gothic"/>
                <a:sym typeface="Century Gothic"/>
              </a:rPr>
              <a:t>psychological</a:t>
            </a:r>
            <a:r>
              <a:rPr lang="en" sz="2000">
                <a:solidFill>
                  <a:srgbClr val="7F7F7F"/>
                </a:solidFill>
                <a:latin typeface="Century Gothic"/>
                <a:ea typeface="Century Gothic"/>
                <a:cs typeface="Century Gothic"/>
                <a:sym typeface="Century Gothic"/>
              </a:rPr>
              <a:t> abuse</a:t>
            </a:r>
            <a:br>
              <a:rPr lang="en" sz="2000">
                <a:solidFill>
                  <a:srgbClr val="7F7F7F"/>
                </a:solidFill>
                <a:latin typeface="Century Gothic"/>
                <a:ea typeface="Century Gothic"/>
                <a:cs typeface="Century Gothic"/>
                <a:sym typeface="Century Gothic"/>
              </a:rPr>
            </a:br>
            <a:r>
              <a:rPr lang="en" sz="2000">
                <a:solidFill>
                  <a:srgbClr val="7F7F7F"/>
                </a:solidFill>
                <a:latin typeface="Century Gothic"/>
                <a:ea typeface="Century Gothic"/>
                <a:cs typeface="Century Gothic"/>
                <a:sym typeface="Century Gothic"/>
              </a:rPr>
              <a:t> </a:t>
            </a:r>
            <a:endParaRPr sz="2000">
              <a:solidFill>
                <a:srgbClr val="7F7F7F"/>
              </a:solidFill>
              <a:latin typeface="Century Gothic"/>
              <a:ea typeface="Century Gothic"/>
              <a:cs typeface="Century Gothic"/>
              <a:sym typeface="Century Gothic"/>
            </a:endParaRPr>
          </a:p>
          <a:p>
            <a:pPr indent="0" lvl="0" marL="0" rtl="0" algn="l">
              <a:spcBef>
                <a:spcPts val="600"/>
              </a:spcBef>
              <a:spcAft>
                <a:spcPts val="0"/>
              </a:spcAft>
              <a:buNone/>
            </a:pPr>
            <a:r>
              <a:t/>
            </a:r>
            <a:endParaRPr>
              <a:solidFill>
                <a:schemeClr val="accent1"/>
              </a:solidFill>
            </a:endParaRPr>
          </a:p>
        </p:txBody>
      </p:sp>
      <p:sp>
        <p:nvSpPr>
          <p:cNvPr id="252" name="Google Shape;252;p24"/>
          <p:cNvSpPr txBox="1"/>
          <p:nvPr>
            <p:ph idx="4294967295" type="subTitle"/>
          </p:nvPr>
        </p:nvSpPr>
        <p:spPr>
          <a:xfrm>
            <a:off x="733425" y="2570025"/>
            <a:ext cx="5727000" cy="857100"/>
          </a:xfrm>
          <a:prstGeom prst="rect">
            <a:avLst/>
          </a:prstGeom>
          <a:solidFill>
            <a:srgbClr val="FFFFFF"/>
          </a:solidFill>
        </p:spPr>
        <p:txBody>
          <a:bodyPr anchorCtr="0" anchor="t" bIns="0" lIns="0" spcFirstLastPara="1" rIns="0" wrap="square" tIns="0">
            <a:noAutofit/>
          </a:bodyPr>
          <a:lstStyle/>
          <a:p>
            <a:pPr indent="0" lvl="0" marL="0" rtl="0" algn="l">
              <a:spcBef>
                <a:spcPts val="500"/>
              </a:spcBef>
              <a:spcAft>
                <a:spcPts val="0"/>
              </a:spcAft>
              <a:buNone/>
            </a:pPr>
            <a:r>
              <a:rPr lang="en" sz="2000">
                <a:solidFill>
                  <a:srgbClr val="7F7F7F"/>
                </a:solidFill>
                <a:latin typeface="Century Gothic"/>
                <a:ea typeface="Century Gothic"/>
                <a:cs typeface="Century Gothic"/>
                <a:sym typeface="Century Gothic"/>
              </a:rPr>
              <a:t>9% of young people think that making threats is acceptable</a:t>
            </a:r>
            <a:r>
              <a:rPr lang="en" sz="2000">
                <a:solidFill>
                  <a:srgbClr val="7F7F7F"/>
                </a:solidFill>
                <a:latin typeface="Century Gothic"/>
                <a:ea typeface="Century Gothic"/>
                <a:cs typeface="Century Gothic"/>
                <a:sym typeface="Century Gothic"/>
              </a:rPr>
              <a:t> (14% of boys, 5% of girls)</a:t>
            </a:r>
            <a:endParaRPr sz="2000">
              <a:solidFill>
                <a:srgbClr val="7F7F7F"/>
              </a:solidFill>
              <a:latin typeface="Century Gothic"/>
              <a:ea typeface="Century Gothic"/>
              <a:cs typeface="Century Gothic"/>
              <a:sym typeface="Century Gothic"/>
            </a:endParaRPr>
          </a:p>
          <a:p>
            <a:pPr indent="0" lvl="0" marL="0" rtl="0" algn="l">
              <a:spcBef>
                <a:spcPts val="600"/>
              </a:spcBef>
              <a:spcAft>
                <a:spcPts val="0"/>
              </a:spcAft>
              <a:buNone/>
            </a:pPr>
            <a:r>
              <a:rPr lang="en">
                <a:solidFill>
                  <a:schemeClr val="accent1"/>
                </a:solidFill>
              </a:rPr>
              <a:t> </a:t>
            </a:r>
            <a:endParaRPr>
              <a:solidFill>
                <a:schemeClr val="accent1"/>
              </a:solidFill>
            </a:endParaRPr>
          </a:p>
        </p:txBody>
      </p:sp>
      <p:sp>
        <p:nvSpPr>
          <p:cNvPr id="253" name="Google Shape;253;p24"/>
          <p:cNvSpPr txBox="1"/>
          <p:nvPr>
            <p:ph idx="4294967295" type="subTitle"/>
          </p:nvPr>
        </p:nvSpPr>
        <p:spPr>
          <a:xfrm>
            <a:off x="733425" y="3538350"/>
            <a:ext cx="5727000" cy="857100"/>
          </a:xfrm>
          <a:prstGeom prst="rect">
            <a:avLst/>
          </a:prstGeom>
          <a:solidFill>
            <a:srgbClr val="FFFFFF"/>
          </a:solidFill>
        </p:spPr>
        <p:txBody>
          <a:bodyPr anchorCtr="0" anchor="t" bIns="0" lIns="0" spcFirstLastPara="1" rIns="0" wrap="square" tIns="0">
            <a:noAutofit/>
          </a:bodyPr>
          <a:lstStyle/>
          <a:p>
            <a:pPr indent="0" lvl="0" marL="0" rtl="0" algn="l">
              <a:spcBef>
                <a:spcPts val="500"/>
              </a:spcBef>
              <a:spcAft>
                <a:spcPts val="0"/>
              </a:spcAft>
              <a:buNone/>
            </a:pPr>
            <a:r>
              <a:rPr lang="en" sz="2000">
                <a:solidFill>
                  <a:srgbClr val="7F7F7F"/>
                </a:solidFill>
                <a:latin typeface="Century Gothic"/>
                <a:ea typeface="Century Gothic"/>
                <a:cs typeface="Century Gothic"/>
                <a:sym typeface="Century Gothic"/>
              </a:rPr>
              <a:t>16% don’t recognise </a:t>
            </a:r>
            <a:r>
              <a:rPr lang="en" sz="2000">
                <a:solidFill>
                  <a:srgbClr val="7F7F7F"/>
                </a:solidFill>
                <a:latin typeface="Century Gothic"/>
                <a:ea typeface="Century Gothic"/>
                <a:cs typeface="Century Gothic"/>
                <a:sym typeface="Century Gothic"/>
              </a:rPr>
              <a:t> psychological abuse as a form of dating violence</a:t>
            </a:r>
            <a:endParaRPr sz="2000">
              <a:solidFill>
                <a:srgbClr val="7F7F7F"/>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rPr lang="en" sz="1100">
                <a:latin typeface="Arial"/>
                <a:ea typeface="Arial"/>
                <a:cs typeface="Arial"/>
                <a:sym typeface="Arial"/>
              </a:rPr>
              <a:t>*Statistics taken from “Estudo Nacional sobre a Violência no Namoro 2019”</a:t>
            </a:r>
            <a:endParaRPr sz="1400"/>
          </a:p>
          <a:p>
            <a:pPr indent="0" lvl="0" marL="0" rtl="0" algn="l">
              <a:lnSpc>
                <a:spcPct val="100000"/>
              </a:lnSpc>
              <a:spcBef>
                <a:spcPts val="0"/>
              </a:spcBef>
              <a:spcAft>
                <a:spcPts val="0"/>
              </a:spcAft>
              <a:buNone/>
            </a:pPr>
            <a:r>
              <a:t/>
            </a:r>
            <a:endParaRPr sz="110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57" name="Shape 257"/>
        <p:cNvGrpSpPr/>
        <p:nvPr/>
      </p:nvGrpSpPr>
      <p:grpSpPr>
        <a:xfrm>
          <a:off x="0" y="0"/>
          <a:ext cx="0" cy="0"/>
          <a:chOff x="0" y="0"/>
          <a:chExt cx="0" cy="0"/>
        </a:xfrm>
      </p:grpSpPr>
      <p:pic>
        <p:nvPicPr>
          <p:cNvPr id="258" name="Google Shape;258;p25"/>
          <p:cNvPicPr preferRelativeResize="0"/>
          <p:nvPr/>
        </p:nvPicPr>
        <p:blipFill rotWithShape="1">
          <a:blip r:embed="rId4">
            <a:alphaModFix/>
          </a:blip>
          <a:srcRect b="11890" l="0" r="0" t="3721"/>
          <a:stretch/>
        </p:blipFill>
        <p:spPr>
          <a:xfrm>
            <a:off x="4723825" y="1205925"/>
            <a:ext cx="3550400" cy="3391625"/>
          </a:xfrm>
          <a:prstGeom prst="rect">
            <a:avLst/>
          </a:prstGeom>
          <a:noFill/>
          <a:ln>
            <a:noFill/>
          </a:ln>
        </p:spPr>
      </p:pic>
      <p:sp>
        <p:nvSpPr>
          <p:cNvPr id="259" name="Google Shape;259;p25"/>
          <p:cNvSpPr txBox="1"/>
          <p:nvPr>
            <p:ph type="title"/>
          </p:nvPr>
        </p:nvSpPr>
        <p:spPr>
          <a:xfrm>
            <a:off x="787200" y="774200"/>
            <a:ext cx="3452700" cy="485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Harassment </a:t>
            </a:r>
            <a:endParaRPr/>
          </a:p>
        </p:txBody>
      </p:sp>
      <p:sp>
        <p:nvSpPr>
          <p:cNvPr id="260" name="Google Shape;260;p25"/>
          <p:cNvSpPr txBox="1"/>
          <p:nvPr>
            <p:ph idx="1" type="body"/>
          </p:nvPr>
        </p:nvSpPr>
        <p:spPr>
          <a:xfrm>
            <a:off x="628650" y="1419350"/>
            <a:ext cx="3769800" cy="3797400"/>
          </a:xfrm>
          <a:prstGeom prst="rect">
            <a:avLst/>
          </a:prstGeom>
        </p:spPr>
        <p:txBody>
          <a:bodyPr anchorCtr="0" anchor="t" bIns="0" lIns="0" spcFirstLastPara="1" rIns="0" wrap="square" tIns="0">
            <a:noAutofit/>
          </a:bodyPr>
          <a:lstStyle/>
          <a:p>
            <a:pPr indent="-298450" lvl="0" marL="342900" rtl="0" algn="l">
              <a:lnSpc>
                <a:spcPct val="100000"/>
              </a:lnSpc>
              <a:spcBef>
                <a:spcPts val="480"/>
              </a:spcBef>
              <a:spcAft>
                <a:spcPts val="0"/>
              </a:spcAft>
              <a:buClr>
                <a:srgbClr val="FFFFFF"/>
              </a:buClr>
              <a:buSzPts val="1700"/>
              <a:buFont typeface="Century Gothic"/>
              <a:buChar char="•"/>
            </a:pPr>
            <a:r>
              <a:rPr lang="en" sz="1700">
                <a:solidFill>
                  <a:srgbClr val="FFFFFF"/>
                </a:solidFill>
                <a:latin typeface="Century Gothic"/>
                <a:ea typeface="Century Gothic"/>
                <a:cs typeface="Century Gothic"/>
                <a:sym typeface="Century Gothic"/>
              </a:rPr>
              <a:t>What is harassment?</a:t>
            </a:r>
            <a:endParaRPr sz="1700">
              <a:solidFill>
                <a:srgbClr val="FFFFFF"/>
              </a:solidFill>
              <a:latin typeface="Century Gothic"/>
              <a:ea typeface="Century Gothic"/>
              <a:cs typeface="Century Gothic"/>
              <a:sym typeface="Century Gothic"/>
            </a:endParaRPr>
          </a:p>
          <a:p>
            <a:pPr indent="-298450" lvl="0" marL="342900" rtl="0" algn="l">
              <a:lnSpc>
                <a:spcPct val="100000"/>
              </a:lnSpc>
              <a:spcBef>
                <a:spcPts val="480"/>
              </a:spcBef>
              <a:spcAft>
                <a:spcPts val="0"/>
              </a:spcAft>
              <a:buClr>
                <a:srgbClr val="FFFFFF"/>
              </a:buClr>
              <a:buSzPts val="1700"/>
              <a:buFont typeface="Century Gothic"/>
              <a:buChar char="•"/>
            </a:pPr>
            <a:r>
              <a:rPr lang="en" sz="1700">
                <a:solidFill>
                  <a:srgbClr val="FFFFFF"/>
                </a:solidFill>
                <a:latin typeface="Century Gothic"/>
                <a:ea typeface="Century Gothic"/>
                <a:cs typeface="Century Gothic"/>
                <a:sym typeface="Century Gothic"/>
              </a:rPr>
              <a:t>Harassment can take many different shapes and forms. For example…</a:t>
            </a:r>
            <a:endParaRPr sz="1700">
              <a:solidFill>
                <a:srgbClr val="FFFFFF"/>
              </a:solidFill>
              <a:latin typeface="Century Gothic"/>
              <a:ea typeface="Century Gothic"/>
              <a:cs typeface="Century Gothic"/>
              <a:sym typeface="Century Gothic"/>
            </a:endParaRPr>
          </a:p>
          <a:p>
            <a:pPr indent="-298450" lvl="0" marL="342900" rtl="0" algn="l">
              <a:lnSpc>
                <a:spcPct val="100000"/>
              </a:lnSpc>
              <a:spcBef>
                <a:spcPts val="480"/>
              </a:spcBef>
              <a:spcAft>
                <a:spcPts val="0"/>
              </a:spcAft>
              <a:buClr>
                <a:srgbClr val="FFFFFF"/>
              </a:buClr>
              <a:buSzPts val="1700"/>
              <a:buFont typeface="Century Gothic"/>
              <a:buChar char="•"/>
            </a:pPr>
            <a:r>
              <a:rPr lang="en" sz="1700">
                <a:solidFill>
                  <a:srgbClr val="FFFFFF"/>
                </a:solidFill>
                <a:latin typeface="Century Gothic"/>
                <a:ea typeface="Century Gothic"/>
                <a:cs typeface="Century Gothic"/>
                <a:sym typeface="Century Gothic"/>
              </a:rPr>
              <a:t>The need for constant communication, non-stop calling and texting throughout the day.</a:t>
            </a:r>
            <a:endParaRPr sz="1700">
              <a:solidFill>
                <a:srgbClr val="FFFFFF"/>
              </a:solidFill>
              <a:latin typeface="Century Gothic"/>
              <a:ea typeface="Century Gothic"/>
              <a:cs typeface="Century Gothic"/>
              <a:sym typeface="Century Gothic"/>
            </a:endParaRPr>
          </a:p>
          <a:p>
            <a:pPr indent="-298450" lvl="0" marL="342900" rtl="0" algn="l">
              <a:lnSpc>
                <a:spcPct val="100000"/>
              </a:lnSpc>
              <a:spcBef>
                <a:spcPts val="480"/>
              </a:spcBef>
              <a:spcAft>
                <a:spcPts val="0"/>
              </a:spcAft>
              <a:buClr>
                <a:srgbClr val="FFFFFF"/>
              </a:buClr>
              <a:buSzPts val="1700"/>
              <a:buFont typeface="Century Gothic"/>
              <a:buChar char="•"/>
            </a:pPr>
            <a:r>
              <a:rPr lang="en" sz="1700">
                <a:solidFill>
                  <a:srgbClr val="FFFFFF"/>
                </a:solidFill>
                <a:latin typeface="Century Gothic"/>
                <a:ea typeface="Century Gothic"/>
                <a:cs typeface="Century Gothic"/>
                <a:sym typeface="Century Gothic"/>
              </a:rPr>
              <a:t>Following and stalking</a:t>
            </a:r>
            <a:endParaRPr sz="1700">
              <a:solidFill>
                <a:srgbClr val="FFFFFF"/>
              </a:solidFill>
              <a:latin typeface="Century Gothic"/>
              <a:ea typeface="Century Gothic"/>
              <a:cs typeface="Century Gothic"/>
              <a:sym typeface="Century Gothic"/>
            </a:endParaRPr>
          </a:p>
          <a:p>
            <a:pPr indent="-298450" lvl="0" marL="342900" rtl="0" algn="l">
              <a:lnSpc>
                <a:spcPct val="100000"/>
              </a:lnSpc>
              <a:spcBef>
                <a:spcPts val="480"/>
              </a:spcBef>
              <a:spcAft>
                <a:spcPts val="0"/>
              </a:spcAft>
              <a:buClr>
                <a:srgbClr val="FFFFFF"/>
              </a:buClr>
              <a:buSzPts val="1700"/>
              <a:buFont typeface="Century Gothic"/>
              <a:buChar char="•"/>
            </a:pPr>
            <a:r>
              <a:rPr lang="en" sz="1700">
                <a:solidFill>
                  <a:srgbClr val="FFFFFF"/>
                </a:solidFill>
                <a:latin typeface="Century Gothic"/>
                <a:ea typeface="Century Gothic"/>
                <a:cs typeface="Century Gothic"/>
                <a:sym typeface="Century Gothic"/>
              </a:rPr>
              <a:t>Constant verbal abuse </a:t>
            </a:r>
            <a:endParaRPr sz="1700">
              <a:solidFill>
                <a:srgbClr val="FFFFFF"/>
              </a:solidFill>
              <a:latin typeface="Century Gothic"/>
              <a:ea typeface="Century Gothic"/>
              <a:cs typeface="Century Gothic"/>
              <a:sym typeface="Century Gothic"/>
            </a:endParaRPr>
          </a:p>
          <a:p>
            <a:pPr indent="-298450" lvl="0" marL="342900" rtl="0" algn="l">
              <a:lnSpc>
                <a:spcPct val="100000"/>
              </a:lnSpc>
              <a:spcBef>
                <a:spcPts val="480"/>
              </a:spcBef>
              <a:spcAft>
                <a:spcPts val="0"/>
              </a:spcAft>
              <a:buClr>
                <a:srgbClr val="FFFFFF"/>
              </a:buClr>
              <a:buSzPts val="1700"/>
              <a:buFont typeface="Century Gothic"/>
              <a:buChar char="•"/>
            </a:pPr>
            <a:r>
              <a:rPr lang="en" sz="1700">
                <a:solidFill>
                  <a:srgbClr val="FFFFFF"/>
                </a:solidFill>
                <a:latin typeface="Century Gothic"/>
                <a:ea typeface="Century Gothic"/>
                <a:cs typeface="Century Gothic"/>
                <a:sym typeface="Century Gothic"/>
              </a:rPr>
              <a:t>Threats </a:t>
            </a:r>
            <a:endParaRPr sz="1700">
              <a:solidFill>
                <a:srgbClr val="FFFFFF"/>
              </a:solidFill>
              <a:latin typeface="Century Gothic"/>
              <a:ea typeface="Century Gothic"/>
              <a:cs typeface="Century Gothic"/>
              <a:sym typeface="Century Gothic"/>
            </a:endParaRPr>
          </a:p>
        </p:txBody>
      </p:sp>
      <p:sp>
        <p:nvSpPr>
          <p:cNvPr id="261" name="Google Shape;261;p25"/>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0">
                                            <p:txEl>
                                              <p:pRg end="0" st="0"/>
                                            </p:txEl>
                                          </p:spTgt>
                                        </p:tgtEl>
                                        <p:attrNameLst>
                                          <p:attrName>style.visibility</p:attrName>
                                        </p:attrNameLst>
                                      </p:cBhvr>
                                      <p:to>
                                        <p:strVal val="visible"/>
                                      </p:to>
                                    </p:set>
                                    <p:anim calcmode="lin" valueType="num">
                                      <p:cBhvr additive="base">
                                        <p:cTn dur="1000"/>
                                        <p:tgtEl>
                                          <p:spTgt spid="260">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0">
                                            <p:txEl>
                                              <p:pRg end="1" st="1"/>
                                            </p:txEl>
                                          </p:spTgt>
                                        </p:tgtEl>
                                        <p:attrNameLst>
                                          <p:attrName>style.visibility</p:attrName>
                                        </p:attrNameLst>
                                      </p:cBhvr>
                                      <p:to>
                                        <p:strVal val="visible"/>
                                      </p:to>
                                    </p:set>
                                    <p:anim calcmode="lin" valueType="num">
                                      <p:cBhvr additive="base">
                                        <p:cTn dur="1000"/>
                                        <p:tgtEl>
                                          <p:spTgt spid="260">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0">
                                            <p:txEl>
                                              <p:pRg end="2" st="2"/>
                                            </p:txEl>
                                          </p:spTgt>
                                        </p:tgtEl>
                                        <p:attrNameLst>
                                          <p:attrName>style.visibility</p:attrName>
                                        </p:attrNameLst>
                                      </p:cBhvr>
                                      <p:to>
                                        <p:strVal val="visible"/>
                                      </p:to>
                                    </p:set>
                                    <p:anim calcmode="lin" valueType="num">
                                      <p:cBhvr additive="base">
                                        <p:cTn dur="1000"/>
                                        <p:tgtEl>
                                          <p:spTgt spid="260">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0">
                                            <p:txEl>
                                              <p:pRg end="3" st="3"/>
                                            </p:txEl>
                                          </p:spTgt>
                                        </p:tgtEl>
                                        <p:attrNameLst>
                                          <p:attrName>style.visibility</p:attrName>
                                        </p:attrNameLst>
                                      </p:cBhvr>
                                      <p:to>
                                        <p:strVal val="visible"/>
                                      </p:to>
                                    </p:set>
                                    <p:anim calcmode="lin" valueType="num">
                                      <p:cBhvr additive="base">
                                        <p:cTn dur="1000"/>
                                        <p:tgtEl>
                                          <p:spTgt spid="260">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0">
                                            <p:txEl>
                                              <p:pRg end="4" st="4"/>
                                            </p:txEl>
                                          </p:spTgt>
                                        </p:tgtEl>
                                        <p:attrNameLst>
                                          <p:attrName>style.visibility</p:attrName>
                                        </p:attrNameLst>
                                      </p:cBhvr>
                                      <p:to>
                                        <p:strVal val="visible"/>
                                      </p:to>
                                    </p:set>
                                    <p:anim calcmode="lin" valueType="num">
                                      <p:cBhvr additive="base">
                                        <p:cTn dur="1000"/>
                                        <p:tgtEl>
                                          <p:spTgt spid="260">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0">
                                            <p:txEl>
                                              <p:pRg end="5" st="5"/>
                                            </p:txEl>
                                          </p:spTgt>
                                        </p:tgtEl>
                                        <p:attrNameLst>
                                          <p:attrName>style.visibility</p:attrName>
                                        </p:attrNameLst>
                                      </p:cBhvr>
                                      <p:to>
                                        <p:strVal val="visible"/>
                                      </p:to>
                                    </p:set>
                                    <p:anim calcmode="lin" valueType="num">
                                      <p:cBhvr additive="base">
                                        <p:cTn dur="1000"/>
                                        <p:tgtEl>
                                          <p:spTgt spid="260">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65" name="Shape 265"/>
        <p:cNvGrpSpPr/>
        <p:nvPr/>
      </p:nvGrpSpPr>
      <p:grpSpPr>
        <a:xfrm>
          <a:off x="0" y="0"/>
          <a:ext cx="0" cy="0"/>
          <a:chOff x="0" y="0"/>
          <a:chExt cx="0" cy="0"/>
        </a:xfrm>
      </p:grpSpPr>
      <p:sp>
        <p:nvSpPr>
          <p:cNvPr id="266" name="Google Shape;266;p26"/>
          <p:cNvSpPr txBox="1"/>
          <p:nvPr>
            <p:ph idx="4294967295" type="title"/>
          </p:nvPr>
        </p:nvSpPr>
        <p:spPr>
          <a:xfrm>
            <a:off x="733425" y="720350"/>
            <a:ext cx="4754100" cy="13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000">
                <a:solidFill>
                  <a:srgbClr val="FFFFFF"/>
                </a:solidFill>
              </a:rPr>
              <a:t>Sexual abuse</a:t>
            </a:r>
            <a:endParaRPr sz="3000">
              <a:solidFill>
                <a:srgbClr val="FFFFFF"/>
              </a:solidFill>
            </a:endParaRPr>
          </a:p>
          <a:p>
            <a:pPr indent="0" lvl="0" marL="0" rtl="0" algn="l">
              <a:spcBef>
                <a:spcPts val="0"/>
              </a:spcBef>
              <a:spcAft>
                <a:spcPts val="0"/>
              </a:spcAft>
              <a:buNone/>
            </a:pPr>
            <a:r>
              <a:t/>
            </a:r>
            <a:endParaRPr>
              <a:solidFill>
                <a:schemeClr val="dk1"/>
              </a:solidFill>
            </a:endParaRPr>
          </a:p>
        </p:txBody>
      </p:sp>
      <p:sp>
        <p:nvSpPr>
          <p:cNvPr id="267" name="Google Shape;267;p26"/>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8" name="Google Shape;268;p26"/>
          <p:cNvSpPr/>
          <p:nvPr/>
        </p:nvSpPr>
        <p:spPr>
          <a:xfrm>
            <a:off x="8328324" y="270424"/>
            <a:ext cx="651680" cy="592809"/>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6"/>
          <p:cNvSpPr txBox="1"/>
          <p:nvPr>
            <p:ph idx="4294967295" type="subTitle"/>
          </p:nvPr>
        </p:nvSpPr>
        <p:spPr>
          <a:xfrm>
            <a:off x="733425" y="1206125"/>
            <a:ext cx="7682100" cy="3194100"/>
          </a:xfrm>
          <a:prstGeom prst="rect">
            <a:avLst/>
          </a:prstGeom>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a:t>In form of coercion, abuse or rape.</a:t>
            </a:r>
            <a:endParaRPr/>
          </a:p>
          <a:p>
            <a:pPr indent="0" lvl="0" marL="0" marR="0" rtl="0" algn="l">
              <a:lnSpc>
                <a:spcPct val="100000"/>
              </a:lnSpc>
              <a:spcBef>
                <a:spcPts val="0"/>
              </a:spcBef>
              <a:spcAft>
                <a:spcPts val="0"/>
              </a:spcAft>
              <a:buNone/>
            </a:pPr>
            <a:r>
              <a:rPr lang="en"/>
              <a:t>                   </a:t>
            </a:r>
            <a:endParaRPr/>
          </a:p>
          <a:p>
            <a:pPr indent="0" lvl="0" marL="0" marR="0" rtl="0" algn="l">
              <a:lnSpc>
                <a:spcPct val="100000"/>
              </a:lnSpc>
              <a:spcBef>
                <a:spcPts val="0"/>
              </a:spcBef>
              <a:spcAft>
                <a:spcPts val="0"/>
              </a:spcAft>
              <a:buNone/>
            </a:pPr>
            <a:r>
              <a:rPr lang="en"/>
              <a:t>CONSENT</a:t>
            </a:r>
            <a:endParaRPr sz="1800">
              <a:solidFill>
                <a:schemeClr val="accent1"/>
              </a:solidFill>
            </a:endParaRPr>
          </a:p>
          <a:p>
            <a:pPr indent="0" lvl="0" marL="0" rtl="0" algn="l">
              <a:lnSpc>
                <a:spcPct val="100000"/>
              </a:lnSpc>
              <a:spcBef>
                <a:spcPts val="0"/>
              </a:spcBef>
              <a:spcAft>
                <a:spcPts val="0"/>
              </a:spcAft>
              <a:buNone/>
            </a:pPr>
            <a:r>
              <a:t/>
            </a:r>
            <a:endParaRPr>
              <a:solidFill>
                <a:schemeClr val="accent1"/>
              </a:solidFill>
            </a:endParaRPr>
          </a:p>
          <a:p>
            <a:pPr indent="-381000" lvl="0" marL="457200" marR="0" rtl="0" algn="l">
              <a:lnSpc>
                <a:spcPct val="100000"/>
              </a:lnSpc>
              <a:spcBef>
                <a:spcPts val="0"/>
              </a:spcBef>
              <a:spcAft>
                <a:spcPts val="0"/>
              </a:spcAft>
              <a:buClr>
                <a:schemeClr val="lt1"/>
              </a:buClr>
              <a:buSzPts val="2400"/>
              <a:buChar char="★"/>
            </a:pPr>
            <a:r>
              <a:rPr lang="en"/>
              <a:t>You can say yes to one thing and no to another!</a:t>
            </a:r>
            <a:endParaRPr/>
          </a:p>
          <a:p>
            <a:pPr indent="-381000" lvl="0" marL="457200" marR="0" rtl="0" algn="l">
              <a:lnSpc>
                <a:spcPct val="100000"/>
              </a:lnSpc>
              <a:spcBef>
                <a:spcPts val="0"/>
              </a:spcBef>
              <a:spcAft>
                <a:spcPts val="0"/>
              </a:spcAft>
              <a:buClr>
                <a:schemeClr val="lt1"/>
              </a:buClr>
              <a:buSzPts val="2400"/>
              <a:buChar char="★"/>
            </a:pPr>
            <a:r>
              <a:rPr lang="en"/>
              <a:t>You can stop what you are doing at any time.</a:t>
            </a:r>
            <a:endParaRPr/>
          </a:p>
          <a:p>
            <a:pPr indent="-381000" lvl="0" marL="457200" marR="0" rtl="0" algn="l">
              <a:lnSpc>
                <a:spcPct val="100000"/>
              </a:lnSpc>
              <a:spcBef>
                <a:spcPts val="0"/>
              </a:spcBef>
              <a:spcAft>
                <a:spcPts val="0"/>
              </a:spcAft>
              <a:buClr>
                <a:schemeClr val="lt1"/>
              </a:buClr>
              <a:buSzPts val="2400"/>
              <a:buChar char="★"/>
            </a:pPr>
            <a:r>
              <a:rPr lang="en"/>
              <a:t>Make sure you have consent.</a:t>
            </a:r>
            <a:endParaRPr/>
          </a:p>
          <a:p>
            <a:pPr indent="-381000" lvl="0" marL="457200" rtl="0" algn="l">
              <a:lnSpc>
                <a:spcPct val="100000"/>
              </a:lnSpc>
              <a:spcBef>
                <a:spcPts val="0"/>
              </a:spcBef>
              <a:spcAft>
                <a:spcPts val="0"/>
              </a:spcAft>
              <a:buClr>
                <a:schemeClr val="lt1"/>
              </a:buClr>
              <a:buSzPts val="2400"/>
              <a:buChar char="★"/>
            </a:pPr>
            <a:r>
              <a:rPr lang="en"/>
              <a:t>24% legitimizes sexual violence in dating relationships (girls 15% and 34% boys)</a:t>
            </a:r>
            <a:endParaRPr>
              <a:solidFill>
                <a:schemeClr val="accent1"/>
              </a:solidFill>
            </a:endParaRPr>
          </a:p>
          <a:p>
            <a:pPr indent="0" lvl="0" marL="0" rtl="0" algn="l">
              <a:spcBef>
                <a:spcPts val="600"/>
              </a:spcBef>
              <a:spcAft>
                <a:spcPts val="0"/>
              </a:spcAft>
              <a:buNone/>
            </a:pPr>
            <a:r>
              <a:t/>
            </a:r>
            <a:endParaRPr>
              <a:solidFill>
                <a:schemeClr val="accen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0" st="0"/>
                                            </p:txEl>
                                          </p:spTgt>
                                        </p:tgtEl>
                                        <p:attrNameLst>
                                          <p:attrName>style.visibility</p:attrName>
                                        </p:attrNameLst>
                                      </p:cBhvr>
                                      <p:to>
                                        <p:strVal val="visible"/>
                                      </p:to>
                                    </p:set>
                                    <p:animEffect filter="fade" transition="in">
                                      <p:cBhvr>
                                        <p:cTn dur="1000"/>
                                        <p:tgtEl>
                                          <p:spTgt spid="2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1" st="1"/>
                                            </p:txEl>
                                          </p:spTgt>
                                        </p:tgtEl>
                                        <p:attrNameLst>
                                          <p:attrName>style.visibility</p:attrName>
                                        </p:attrNameLst>
                                      </p:cBhvr>
                                      <p:to>
                                        <p:strVal val="visible"/>
                                      </p:to>
                                    </p:set>
                                    <p:animEffect filter="fade" transition="in">
                                      <p:cBhvr>
                                        <p:cTn dur="1000"/>
                                        <p:tgtEl>
                                          <p:spTgt spid="26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2" st="2"/>
                                            </p:txEl>
                                          </p:spTgt>
                                        </p:tgtEl>
                                        <p:attrNameLst>
                                          <p:attrName>style.visibility</p:attrName>
                                        </p:attrNameLst>
                                      </p:cBhvr>
                                      <p:to>
                                        <p:strVal val="visible"/>
                                      </p:to>
                                    </p:set>
                                    <p:animEffect filter="fade" transition="in">
                                      <p:cBhvr>
                                        <p:cTn dur="1000"/>
                                        <p:tgtEl>
                                          <p:spTgt spid="26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3" st="3"/>
                                            </p:txEl>
                                          </p:spTgt>
                                        </p:tgtEl>
                                        <p:attrNameLst>
                                          <p:attrName>style.visibility</p:attrName>
                                        </p:attrNameLst>
                                      </p:cBhvr>
                                      <p:to>
                                        <p:strVal val="visible"/>
                                      </p:to>
                                    </p:set>
                                    <p:animEffect filter="fade" transition="in">
                                      <p:cBhvr>
                                        <p:cTn dur="1000"/>
                                        <p:tgtEl>
                                          <p:spTgt spid="26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4" st="4"/>
                                            </p:txEl>
                                          </p:spTgt>
                                        </p:tgtEl>
                                        <p:attrNameLst>
                                          <p:attrName>style.visibility</p:attrName>
                                        </p:attrNameLst>
                                      </p:cBhvr>
                                      <p:to>
                                        <p:strVal val="visible"/>
                                      </p:to>
                                    </p:set>
                                    <p:animEffect filter="fade" transition="in">
                                      <p:cBhvr>
                                        <p:cTn dur="1000"/>
                                        <p:tgtEl>
                                          <p:spTgt spid="26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5" st="5"/>
                                            </p:txEl>
                                          </p:spTgt>
                                        </p:tgtEl>
                                        <p:attrNameLst>
                                          <p:attrName>style.visibility</p:attrName>
                                        </p:attrNameLst>
                                      </p:cBhvr>
                                      <p:to>
                                        <p:strVal val="visible"/>
                                      </p:to>
                                    </p:set>
                                    <p:animEffect filter="fade" transition="in">
                                      <p:cBhvr>
                                        <p:cTn dur="1000"/>
                                        <p:tgtEl>
                                          <p:spTgt spid="26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6" st="6"/>
                                            </p:txEl>
                                          </p:spTgt>
                                        </p:tgtEl>
                                        <p:attrNameLst>
                                          <p:attrName>style.visibility</p:attrName>
                                        </p:attrNameLst>
                                      </p:cBhvr>
                                      <p:to>
                                        <p:strVal val="visible"/>
                                      </p:to>
                                    </p:set>
                                    <p:animEffect filter="fade" transition="in">
                                      <p:cBhvr>
                                        <p:cTn dur="1000"/>
                                        <p:tgtEl>
                                          <p:spTgt spid="26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7" st="7"/>
                                            </p:txEl>
                                          </p:spTgt>
                                        </p:tgtEl>
                                        <p:attrNameLst>
                                          <p:attrName>style.visibility</p:attrName>
                                        </p:attrNameLst>
                                      </p:cBhvr>
                                      <p:to>
                                        <p:strVal val="visible"/>
                                      </p:to>
                                    </p:set>
                                    <p:animEffect filter="fade" transition="in">
                                      <p:cBhvr>
                                        <p:cTn dur="1000"/>
                                        <p:tgtEl>
                                          <p:spTgt spid="269">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8" st="8"/>
                                            </p:txEl>
                                          </p:spTgt>
                                        </p:tgtEl>
                                        <p:attrNameLst>
                                          <p:attrName>style.visibility</p:attrName>
                                        </p:attrNameLst>
                                      </p:cBhvr>
                                      <p:to>
                                        <p:strVal val="visible"/>
                                      </p:to>
                                    </p:set>
                                    <p:animEffect filter="fade" transition="in">
                                      <p:cBhvr>
                                        <p:cTn dur="1000"/>
                                        <p:tgtEl>
                                          <p:spTgt spid="269">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73" name="Shape 273"/>
        <p:cNvGrpSpPr/>
        <p:nvPr/>
      </p:nvGrpSpPr>
      <p:grpSpPr>
        <a:xfrm>
          <a:off x="0" y="0"/>
          <a:ext cx="0" cy="0"/>
          <a:chOff x="0" y="0"/>
          <a:chExt cx="0" cy="0"/>
        </a:xfrm>
      </p:grpSpPr>
      <p:sp>
        <p:nvSpPr>
          <p:cNvPr id="274" name="Google Shape;274;p27"/>
          <p:cNvSpPr txBox="1"/>
          <p:nvPr>
            <p:ph type="title"/>
          </p:nvPr>
        </p:nvSpPr>
        <p:spPr>
          <a:xfrm>
            <a:off x="787200" y="774200"/>
            <a:ext cx="3452700" cy="485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Physical Violence</a:t>
            </a:r>
            <a:endParaRPr/>
          </a:p>
        </p:txBody>
      </p:sp>
      <p:sp>
        <p:nvSpPr>
          <p:cNvPr id="275" name="Google Shape;275;p27"/>
          <p:cNvSpPr txBox="1"/>
          <p:nvPr>
            <p:ph idx="1" type="body"/>
          </p:nvPr>
        </p:nvSpPr>
        <p:spPr>
          <a:xfrm>
            <a:off x="636675" y="1526500"/>
            <a:ext cx="3769800" cy="3797400"/>
          </a:xfrm>
          <a:prstGeom prst="rect">
            <a:avLst/>
          </a:prstGeom>
        </p:spPr>
        <p:txBody>
          <a:bodyPr anchorCtr="0" anchor="t" bIns="0" lIns="0" spcFirstLastPara="1" rIns="0" wrap="square" tIns="0">
            <a:noAutofit/>
          </a:bodyPr>
          <a:lstStyle/>
          <a:p>
            <a:pPr indent="-304800" lvl="0" marL="342900" rtl="0" algn="l">
              <a:lnSpc>
                <a:spcPct val="100000"/>
              </a:lnSpc>
              <a:spcBef>
                <a:spcPts val="0"/>
              </a:spcBef>
              <a:spcAft>
                <a:spcPts val="0"/>
              </a:spcAft>
              <a:buClr>
                <a:srgbClr val="FFFFFF"/>
              </a:buClr>
              <a:buSzPts val="1800"/>
              <a:buFont typeface="Arial"/>
              <a:buChar char="•"/>
            </a:pPr>
            <a:r>
              <a:rPr b="1" lang="en" sz="1800">
                <a:solidFill>
                  <a:srgbClr val="FFFFFF"/>
                </a:solidFill>
                <a:latin typeface="Century Gothic"/>
                <a:ea typeface="Century Gothic"/>
                <a:cs typeface="Century Gothic"/>
                <a:sym typeface="Century Gothic"/>
              </a:rPr>
              <a:t>Intentional</a:t>
            </a:r>
            <a:r>
              <a:rPr lang="en" sz="1800">
                <a:solidFill>
                  <a:srgbClr val="FFFFFF"/>
                </a:solidFill>
                <a:latin typeface="Century Gothic"/>
                <a:ea typeface="Century Gothic"/>
                <a:cs typeface="Century Gothic"/>
                <a:sym typeface="Century Gothic"/>
              </a:rPr>
              <a:t> bodily aggression that may leave marks or wounds</a:t>
            </a:r>
            <a:endParaRPr sz="1800">
              <a:solidFill>
                <a:srgbClr val="FFFFFF"/>
              </a:solidFill>
              <a:latin typeface="Century Gothic"/>
              <a:ea typeface="Century Gothic"/>
              <a:cs typeface="Century Gothic"/>
              <a:sym typeface="Century Gothic"/>
            </a:endParaRPr>
          </a:p>
          <a:p>
            <a:pPr indent="-342900" lvl="0" marL="342900" rtl="0" algn="l">
              <a:lnSpc>
                <a:spcPct val="100000"/>
              </a:lnSpc>
              <a:spcBef>
                <a:spcPts val="480"/>
              </a:spcBef>
              <a:spcAft>
                <a:spcPts val="0"/>
              </a:spcAft>
              <a:buClr>
                <a:schemeClr val="lt1"/>
              </a:buClr>
              <a:buSzPts val="1800"/>
              <a:buFont typeface="Arial"/>
              <a:buChar char="•"/>
            </a:pPr>
            <a:r>
              <a:rPr lang="en" sz="1800">
                <a:latin typeface="Century Gothic"/>
                <a:ea typeface="Century Gothic"/>
                <a:cs typeface="Century Gothic"/>
                <a:sym typeface="Century Gothic"/>
              </a:rPr>
              <a:t>9% of the young participants naturalized behaviors of this form of violence, especially if the violence did not lead to visible injuries or marks</a:t>
            </a:r>
            <a:endParaRPr sz="1800">
              <a:latin typeface="Century Gothic"/>
              <a:ea typeface="Century Gothic"/>
              <a:cs typeface="Century Gothic"/>
              <a:sym typeface="Century Gothic"/>
            </a:endParaRPr>
          </a:p>
          <a:p>
            <a:pPr indent="-342900" lvl="0" marL="342900" rtl="0" algn="l">
              <a:lnSpc>
                <a:spcPct val="100000"/>
              </a:lnSpc>
              <a:spcBef>
                <a:spcPts val="480"/>
              </a:spcBef>
              <a:spcAft>
                <a:spcPts val="0"/>
              </a:spcAft>
              <a:buClr>
                <a:schemeClr val="lt1"/>
              </a:buClr>
              <a:buSzPts val="1800"/>
              <a:buFont typeface="Arial"/>
              <a:buChar char="•"/>
            </a:pPr>
            <a:r>
              <a:rPr lang="en" sz="1800">
                <a:latin typeface="Century Gothic"/>
                <a:ea typeface="Century Gothic"/>
                <a:cs typeface="Century Gothic"/>
                <a:sym typeface="Century Gothic"/>
              </a:rPr>
              <a:t>more legitimized by boys (10%) than girls (4%)</a:t>
            </a:r>
            <a:endParaRPr sz="1800">
              <a:solidFill>
                <a:srgbClr val="FFFFFF"/>
              </a:solidFill>
              <a:latin typeface="Century Gothic"/>
              <a:ea typeface="Century Gothic"/>
              <a:cs typeface="Century Gothic"/>
              <a:sym typeface="Century Gothic"/>
            </a:endParaRPr>
          </a:p>
        </p:txBody>
      </p:sp>
      <p:sp>
        <p:nvSpPr>
          <p:cNvPr id="276" name="Google Shape;276;p27"/>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77" name="Google Shape;277;p27"/>
          <p:cNvPicPr preferRelativeResize="0"/>
          <p:nvPr/>
        </p:nvPicPr>
        <p:blipFill rotWithShape="1">
          <a:blip r:embed="rId4">
            <a:alphaModFix/>
          </a:blip>
          <a:srcRect b="22714" l="0" r="0" t="0"/>
          <a:stretch/>
        </p:blipFill>
        <p:spPr>
          <a:xfrm>
            <a:off x="4572000" y="446675"/>
            <a:ext cx="4122600" cy="4248300"/>
          </a:xfrm>
          <a:prstGeom prst="snip1Rect">
            <a:avLst>
              <a:gd fmla="val 28506" name="adj"/>
            </a:avLst>
          </a:prstGeom>
          <a:noFill/>
          <a:ln>
            <a:noFill/>
          </a:ln>
        </p:spPr>
      </p:pic>
      <p:grpSp>
        <p:nvGrpSpPr>
          <p:cNvPr id="278" name="Google Shape;278;p27"/>
          <p:cNvGrpSpPr/>
          <p:nvPr/>
        </p:nvGrpSpPr>
        <p:grpSpPr>
          <a:xfrm>
            <a:off x="8268703" y="339348"/>
            <a:ext cx="539793" cy="474636"/>
            <a:chOff x="1928175" y="312600"/>
            <a:chExt cx="425000" cy="373700"/>
          </a:xfrm>
        </p:grpSpPr>
        <p:sp>
          <p:nvSpPr>
            <p:cNvPr id="279" name="Google Shape;279;p27"/>
            <p:cNvSpPr/>
            <p:nvPr/>
          </p:nvSpPr>
          <p:spPr>
            <a:xfrm>
              <a:off x="1928175" y="312600"/>
              <a:ext cx="425000" cy="373700"/>
            </a:xfrm>
            <a:custGeom>
              <a:rect b="b" l="l" r="r" t="t"/>
              <a:pathLst>
                <a:path extrusionOk="0" h="14948" w="1700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7"/>
            <p:cNvSpPr/>
            <p:nvPr/>
          </p:nvSpPr>
          <p:spPr>
            <a:xfrm>
              <a:off x="1964825" y="349250"/>
              <a:ext cx="351700" cy="300425"/>
            </a:xfrm>
            <a:custGeom>
              <a:rect b="b" l="l" r="r" t="t"/>
              <a:pathLst>
                <a:path extrusionOk="0" h="12017" w="14068">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Google Shape;285;p28"/>
          <p:cNvSpPr txBox="1"/>
          <p:nvPr/>
        </p:nvSpPr>
        <p:spPr>
          <a:xfrm>
            <a:off x="1053350" y="1086975"/>
            <a:ext cx="6454500" cy="75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pic>
        <p:nvPicPr>
          <p:cNvPr id="286" name="Google Shape;286;p28"/>
          <p:cNvPicPr preferRelativeResize="0"/>
          <p:nvPr/>
        </p:nvPicPr>
        <p:blipFill>
          <a:blip r:embed="rId3">
            <a:alphaModFix/>
          </a:blip>
          <a:stretch>
            <a:fillRect/>
          </a:stretch>
        </p:blipFill>
        <p:spPr>
          <a:xfrm>
            <a:off x="791150" y="1402975"/>
            <a:ext cx="1519524" cy="1519524"/>
          </a:xfrm>
          <a:prstGeom prst="rect">
            <a:avLst/>
          </a:prstGeom>
          <a:noFill/>
          <a:ln>
            <a:noFill/>
          </a:ln>
        </p:spPr>
      </p:pic>
      <p:pic>
        <p:nvPicPr>
          <p:cNvPr id="287" name="Google Shape;287;p28"/>
          <p:cNvPicPr preferRelativeResize="0"/>
          <p:nvPr/>
        </p:nvPicPr>
        <p:blipFill rotWithShape="1">
          <a:blip r:embed="rId4">
            <a:alphaModFix/>
          </a:blip>
          <a:srcRect b="22619" l="0" r="0" t="-22620"/>
          <a:stretch/>
        </p:blipFill>
        <p:spPr>
          <a:xfrm>
            <a:off x="5627825" y="275250"/>
            <a:ext cx="2126650" cy="2700875"/>
          </a:xfrm>
          <a:prstGeom prst="rect">
            <a:avLst/>
          </a:prstGeom>
          <a:noFill/>
          <a:ln>
            <a:noFill/>
          </a:ln>
        </p:spPr>
      </p:pic>
      <p:pic>
        <p:nvPicPr>
          <p:cNvPr id="288" name="Google Shape;288;p28"/>
          <p:cNvPicPr preferRelativeResize="0"/>
          <p:nvPr/>
        </p:nvPicPr>
        <p:blipFill>
          <a:blip r:embed="rId5">
            <a:alphaModFix/>
          </a:blip>
          <a:stretch>
            <a:fillRect/>
          </a:stretch>
        </p:blipFill>
        <p:spPr>
          <a:xfrm>
            <a:off x="2401174" y="1077975"/>
            <a:ext cx="2583225" cy="2583225"/>
          </a:xfrm>
          <a:prstGeom prst="rect">
            <a:avLst/>
          </a:prstGeom>
          <a:noFill/>
          <a:ln>
            <a:noFill/>
          </a:ln>
        </p:spPr>
      </p:pic>
      <p:pic>
        <p:nvPicPr>
          <p:cNvPr id="289" name="Google Shape;289;p28"/>
          <p:cNvPicPr preferRelativeResize="0"/>
          <p:nvPr/>
        </p:nvPicPr>
        <p:blipFill>
          <a:blip r:embed="rId6">
            <a:alphaModFix/>
          </a:blip>
          <a:stretch>
            <a:fillRect/>
          </a:stretch>
        </p:blipFill>
        <p:spPr>
          <a:xfrm>
            <a:off x="3945525" y="2101948"/>
            <a:ext cx="535275" cy="535275"/>
          </a:xfrm>
          <a:prstGeom prst="rect">
            <a:avLst/>
          </a:prstGeom>
          <a:noFill/>
          <a:ln>
            <a:noFill/>
          </a:ln>
        </p:spPr>
      </p:pic>
      <p:pic>
        <p:nvPicPr>
          <p:cNvPr id="290" name="Google Shape;290;p28"/>
          <p:cNvPicPr preferRelativeResize="0"/>
          <p:nvPr/>
        </p:nvPicPr>
        <p:blipFill>
          <a:blip r:embed="rId6">
            <a:alphaModFix/>
          </a:blip>
          <a:stretch>
            <a:fillRect/>
          </a:stretch>
        </p:blipFill>
        <p:spPr>
          <a:xfrm rot="10800000">
            <a:off x="3997075" y="2110898"/>
            <a:ext cx="535275" cy="535275"/>
          </a:xfrm>
          <a:prstGeom prst="rect">
            <a:avLst/>
          </a:prstGeom>
          <a:noFill/>
          <a:ln>
            <a:noFill/>
          </a:ln>
        </p:spPr>
      </p:pic>
      <p:sp>
        <p:nvSpPr>
          <p:cNvPr id="291" name="Google Shape;291;p28"/>
          <p:cNvSpPr txBox="1"/>
          <p:nvPr>
            <p:ph type="ctrTitle"/>
          </p:nvPr>
        </p:nvSpPr>
        <p:spPr>
          <a:xfrm>
            <a:off x="813513" y="337575"/>
            <a:ext cx="7359600" cy="1273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i="1" lang="en" sz="4800">
                <a:solidFill>
                  <a:srgbClr val="FFFFFF"/>
                </a:solidFill>
              </a:rPr>
              <a:t>How does it occur?</a:t>
            </a:r>
            <a:endParaRPr i="1" sz="4800">
              <a:solidFill>
                <a:srgbClr val="FFFFFF"/>
              </a:solidFill>
            </a:endParaRPr>
          </a:p>
        </p:txBody>
      </p:sp>
      <p:sp>
        <p:nvSpPr>
          <p:cNvPr id="292" name="Google Shape;292;p28"/>
          <p:cNvSpPr txBox="1"/>
          <p:nvPr/>
        </p:nvSpPr>
        <p:spPr>
          <a:xfrm>
            <a:off x="716925" y="3090575"/>
            <a:ext cx="3000000" cy="618300"/>
          </a:xfrm>
          <a:prstGeom prst="rect">
            <a:avLst/>
          </a:prstGeom>
          <a:noFill/>
          <a:ln>
            <a:noFill/>
          </a:ln>
        </p:spPr>
        <p:txBody>
          <a:bodyPr anchorCtr="0" anchor="t" bIns="91425" lIns="91425" spcFirstLastPara="1" rIns="91425" wrap="square" tIns="91425">
            <a:noAutofit/>
          </a:bodyPr>
          <a:lstStyle/>
          <a:p>
            <a:pPr indent="-298450" lvl="0" marL="342900" rtl="0" algn="l">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Scratching</a:t>
            </a:r>
            <a:endParaRPr sz="1700">
              <a:solidFill>
                <a:schemeClr val="lt1"/>
              </a:solidFill>
              <a:latin typeface="Century Gothic"/>
              <a:ea typeface="Century Gothic"/>
              <a:cs typeface="Century Gothic"/>
              <a:sym typeface="Century Gothic"/>
            </a:endParaRPr>
          </a:p>
          <a:p>
            <a:pPr indent="-298450" lvl="0" marL="342900" rtl="0" algn="l">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Biting </a:t>
            </a:r>
            <a:endParaRPr sz="1700">
              <a:solidFill>
                <a:schemeClr val="lt1"/>
              </a:solidFill>
              <a:latin typeface="Century Gothic"/>
              <a:ea typeface="Century Gothic"/>
              <a:cs typeface="Century Gothic"/>
              <a:sym typeface="Century Gothic"/>
            </a:endParaRPr>
          </a:p>
          <a:p>
            <a:pPr indent="-298450" lvl="0" marL="342900" rtl="0" algn="l">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Pushing</a:t>
            </a:r>
            <a:endParaRPr sz="1700">
              <a:solidFill>
                <a:schemeClr val="lt1"/>
              </a:solidFill>
              <a:latin typeface="Century Gothic"/>
              <a:ea typeface="Century Gothic"/>
              <a:cs typeface="Century Gothic"/>
              <a:sym typeface="Century Gothic"/>
            </a:endParaRPr>
          </a:p>
          <a:p>
            <a:pPr indent="-298450" lvl="0" marL="342900" rtl="0" algn="l">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Shoving </a:t>
            </a:r>
            <a:endParaRPr sz="1700">
              <a:solidFill>
                <a:schemeClr val="lt1"/>
              </a:solidFill>
              <a:latin typeface="Century Gothic"/>
              <a:ea typeface="Century Gothic"/>
              <a:cs typeface="Century Gothic"/>
              <a:sym typeface="Century Gothic"/>
            </a:endParaRPr>
          </a:p>
        </p:txBody>
      </p:sp>
      <p:sp>
        <p:nvSpPr>
          <p:cNvPr id="293" name="Google Shape;293;p28"/>
          <p:cNvSpPr txBox="1"/>
          <p:nvPr/>
        </p:nvSpPr>
        <p:spPr>
          <a:xfrm>
            <a:off x="3072000" y="3054725"/>
            <a:ext cx="3000000" cy="3000000"/>
          </a:xfrm>
          <a:prstGeom prst="rect">
            <a:avLst/>
          </a:prstGeom>
          <a:noFill/>
          <a:ln>
            <a:noFill/>
          </a:ln>
        </p:spPr>
        <p:txBody>
          <a:bodyPr anchorCtr="0" anchor="t" bIns="91425" lIns="91425" spcFirstLastPara="1" rIns="91425" wrap="square" tIns="91425">
            <a:noAutofit/>
          </a:bodyPr>
          <a:lstStyle/>
          <a:p>
            <a:pPr indent="-298450" lvl="0" marL="342900" rtl="0" algn="l">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Slapping </a:t>
            </a:r>
            <a:endParaRPr sz="1700">
              <a:solidFill>
                <a:schemeClr val="lt1"/>
              </a:solidFill>
              <a:latin typeface="Century Gothic"/>
              <a:ea typeface="Century Gothic"/>
              <a:cs typeface="Century Gothic"/>
              <a:sym typeface="Century Gothic"/>
            </a:endParaRPr>
          </a:p>
          <a:p>
            <a:pPr indent="-298450" lvl="0" marL="342900" rtl="0" algn="l">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Kicking </a:t>
            </a:r>
            <a:endParaRPr sz="1700">
              <a:solidFill>
                <a:schemeClr val="lt1"/>
              </a:solidFill>
              <a:latin typeface="Century Gothic"/>
              <a:ea typeface="Century Gothic"/>
              <a:cs typeface="Century Gothic"/>
              <a:sym typeface="Century Gothic"/>
            </a:endParaRPr>
          </a:p>
          <a:p>
            <a:pPr indent="-298450" lvl="0" marL="342900" rtl="0" algn="l">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Choking </a:t>
            </a:r>
            <a:endParaRPr sz="1700">
              <a:solidFill>
                <a:schemeClr val="lt1"/>
              </a:solidFill>
              <a:latin typeface="Century Gothic"/>
              <a:ea typeface="Century Gothic"/>
              <a:cs typeface="Century Gothic"/>
              <a:sym typeface="Century Gothic"/>
            </a:endParaRPr>
          </a:p>
          <a:p>
            <a:pPr indent="-298450" lvl="0" marL="342900" rtl="0" algn="l">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Throwing things</a:t>
            </a:r>
            <a:endParaRPr sz="1700">
              <a:solidFill>
                <a:schemeClr val="lt1"/>
              </a:solidFill>
              <a:latin typeface="Century Gothic"/>
              <a:ea typeface="Century Gothic"/>
              <a:cs typeface="Century Gothic"/>
              <a:sym typeface="Century Gothic"/>
            </a:endParaRPr>
          </a:p>
          <a:p>
            <a:pPr indent="0" lvl="0" marL="0" rtl="0" algn="l">
              <a:spcBef>
                <a:spcPts val="480"/>
              </a:spcBef>
              <a:spcAft>
                <a:spcPts val="0"/>
              </a:spcAft>
              <a:buNone/>
            </a:pPr>
            <a:r>
              <a:t/>
            </a:r>
            <a:endParaRPr sz="1700">
              <a:solidFill>
                <a:schemeClr val="lt1"/>
              </a:solidFill>
              <a:latin typeface="Century Gothic"/>
              <a:ea typeface="Century Gothic"/>
              <a:cs typeface="Century Gothic"/>
              <a:sym typeface="Century Gothic"/>
            </a:endParaRPr>
          </a:p>
        </p:txBody>
      </p:sp>
      <p:sp>
        <p:nvSpPr>
          <p:cNvPr id="294" name="Google Shape;294;p28"/>
          <p:cNvSpPr txBox="1"/>
          <p:nvPr/>
        </p:nvSpPr>
        <p:spPr>
          <a:xfrm>
            <a:off x="5587250" y="3043525"/>
            <a:ext cx="3000000" cy="3000000"/>
          </a:xfrm>
          <a:prstGeom prst="rect">
            <a:avLst/>
          </a:prstGeom>
          <a:noFill/>
          <a:ln>
            <a:noFill/>
          </a:ln>
        </p:spPr>
        <p:txBody>
          <a:bodyPr anchorCtr="0" anchor="t" bIns="91425" lIns="91425" spcFirstLastPara="1" rIns="91425" wrap="square" tIns="91425">
            <a:noAutofit/>
          </a:bodyPr>
          <a:lstStyle/>
          <a:p>
            <a:pPr indent="-298450" lvl="0" marL="342900" rtl="0" algn="l">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Ruining or breaking one’s belongings</a:t>
            </a:r>
            <a:endParaRPr sz="1700">
              <a:solidFill>
                <a:schemeClr val="lt1"/>
              </a:solidFill>
              <a:latin typeface="Century Gothic"/>
              <a:ea typeface="Century Gothic"/>
              <a:cs typeface="Century Gothic"/>
              <a:sym typeface="Century Gothic"/>
            </a:endParaRPr>
          </a:p>
          <a:p>
            <a:pPr indent="-298450" lvl="0" marL="342900" rtl="0" algn="l">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Throwing against the wall</a:t>
            </a:r>
            <a:endParaRPr sz="1700">
              <a:solidFill>
                <a:schemeClr val="lt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2">
                                            <p:txEl>
                                              <p:pRg end="0" st="0"/>
                                            </p:txEl>
                                          </p:spTgt>
                                        </p:tgtEl>
                                        <p:attrNameLst>
                                          <p:attrName>style.visibility</p:attrName>
                                        </p:attrNameLst>
                                      </p:cBhvr>
                                      <p:to>
                                        <p:strVal val="visible"/>
                                      </p:to>
                                    </p:set>
                                    <p:anim calcmode="lin" valueType="num">
                                      <p:cBhvr additive="base">
                                        <p:cTn dur="1000"/>
                                        <p:tgtEl>
                                          <p:spTgt spid="292">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2">
                                            <p:txEl>
                                              <p:pRg end="1" st="1"/>
                                            </p:txEl>
                                          </p:spTgt>
                                        </p:tgtEl>
                                        <p:attrNameLst>
                                          <p:attrName>style.visibility</p:attrName>
                                        </p:attrNameLst>
                                      </p:cBhvr>
                                      <p:to>
                                        <p:strVal val="visible"/>
                                      </p:to>
                                    </p:set>
                                    <p:anim calcmode="lin" valueType="num">
                                      <p:cBhvr additive="base">
                                        <p:cTn dur="1000"/>
                                        <p:tgtEl>
                                          <p:spTgt spid="292">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2">
                                            <p:txEl>
                                              <p:pRg end="2" st="2"/>
                                            </p:txEl>
                                          </p:spTgt>
                                        </p:tgtEl>
                                        <p:attrNameLst>
                                          <p:attrName>style.visibility</p:attrName>
                                        </p:attrNameLst>
                                      </p:cBhvr>
                                      <p:to>
                                        <p:strVal val="visible"/>
                                      </p:to>
                                    </p:set>
                                    <p:anim calcmode="lin" valueType="num">
                                      <p:cBhvr additive="base">
                                        <p:cTn dur="1000"/>
                                        <p:tgtEl>
                                          <p:spTgt spid="292">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2">
                                            <p:txEl>
                                              <p:pRg end="3" st="3"/>
                                            </p:txEl>
                                          </p:spTgt>
                                        </p:tgtEl>
                                        <p:attrNameLst>
                                          <p:attrName>style.visibility</p:attrName>
                                        </p:attrNameLst>
                                      </p:cBhvr>
                                      <p:to>
                                        <p:strVal val="visible"/>
                                      </p:to>
                                    </p:set>
                                    <p:anim calcmode="lin" valueType="num">
                                      <p:cBhvr additive="base">
                                        <p:cTn dur="1000"/>
                                        <p:tgtEl>
                                          <p:spTgt spid="292">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3">
                                            <p:txEl>
                                              <p:pRg end="0" st="0"/>
                                            </p:txEl>
                                          </p:spTgt>
                                        </p:tgtEl>
                                        <p:attrNameLst>
                                          <p:attrName>style.visibility</p:attrName>
                                        </p:attrNameLst>
                                      </p:cBhvr>
                                      <p:to>
                                        <p:strVal val="visible"/>
                                      </p:to>
                                    </p:set>
                                    <p:anim calcmode="lin" valueType="num">
                                      <p:cBhvr additive="base">
                                        <p:cTn dur="1000"/>
                                        <p:tgtEl>
                                          <p:spTgt spid="29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3">
                                            <p:txEl>
                                              <p:pRg end="1" st="1"/>
                                            </p:txEl>
                                          </p:spTgt>
                                        </p:tgtEl>
                                        <p:attrNameLst>
                                          <p:attrName>style.visibility</p:attrName>
                                        </p:attrNameLst>
                                      </p:cBhvr>
                                      <p:to>
                                        <p:strVal val="visible"/>
                                      </p:to>
                                    </p:set>
                                    <p:anim calcmode="lin" valueType="num">
                                      <p:cBhvr additive="base">
                                        <p:cTn dur="1000"/>
                                        <p:tgtEl>
                                          <p:spTgt spid="29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3">
                                            <p:txEl>
                                              <p:pRg end="2" st="2"/>
                                            </p:txEl>
                                          </p:spTgt>
                                        </p:tgtEl>
                                        <p:attrNameLst>
                                          <p:attrName>style.visibility</p:attrName>
                                        </p:attrNameLst>
                                      </p:cBhvr>
                                      <p:to>
                                        <p:strVal val="visible"/>
                                      </p:to>
                                    </p:set>
                                    <p:anim calcmode="lin" valueType="num">
                                      <p:cBhvr additive="base">
                                        <p:cTn dur="1000"/>
                                        <p:tgtEl>
                                          <p:spTgt spid="293">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3">
                                            <p:txEl>
                                              <p:pRg end="3" st="3"/>
                                            </p:txEl>
                                          </p:spTgt>
                                        </p:tgtEl>
                                        <p:attrNameLst>
                                          <p:attrName>style.visibility</p:attrName>
                                        </p:attrNameLst>
                                      </p:cBhvr>
                                      <p:to>
                                        <p:strVal val="visible"/>
                                      </p:to>
                                    </p:set>
                                    <p:anim calcmode="lin" valueType="num">
                                      <p:cBhvr additive="base">
                                        <p:cTn dur="1000"/>
                                        <p:tgtEl>
                                          <p:spTgt spid="293">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3">
                                            <p:txEl>
                                              <p:pRg end="4" st="4"/>
                                            </p:txEl>
                                          </p:spTgt>
                                        </p:tgtEl>
                                        <p:attrNameLst>
                                          <p:attrName>style.visibility</p:attrName>
                                        </p:attrNameLst>
                                      </p:cBhvr>
                                      <p:to>
                                        <p:strVal val="visible"/>
                                      </p:to>
                                    </p:set>
                                    <p:anim calcmode="lin" valueType="num">
                                      <p:cBhvr additive="base">
                                        <p:cTn dur="1000"/>
                                        <p:tgtEl>
                                          <p:spTgt spid="293">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94">
                                            <p:txEl>
                                              <p:pRg end="0" st="0"/>
                                            </p:txEl>
                                          </p:spTgt>
                                        </p:tgtEl>
                                        <p:attrNameLst>
                                          <p:attrName>style.visibility</p:attrName>
                                        </p:attrNameLst>
                                      </p:cBhvr>
                                      <p:to>
                                        <p:strVal val="visible"/>
                                      </p:to>
                                    </p:set>
                                    <p:anim calcmode="lin" valueType="num">
                                      <p:cBhvr additive="base">
                                        <p:cTn dur="1000"/>
                                        <p:tgtEl>
                                          <p:spTgt spid="294">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94">
                                            <p:txEl>
                                              <p:pRg end="1" st="1"/>
                                            </p:txEl>
                                          </p:spTgt>
                                        </p:tgtEl>
                                        <p:attrNameLst>
                                          <p:attrName>style.visibility</p:attrName>
                                        </p:attrNameLst>
                                      </p:cBhvr>
                                      <p:to>
                                        <p:strVal val="visible"/>
                                      </p:to>
                                    </p:set>
                                    <p:anim calcmode="lin" valueType="num">
                                      <p:cBhvr additive="base">
                                        <p:cTn dur="1000"/>
                                        <p:tgtEl>
                                          <p:spTgt spid="294">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98" name="Shape 298"/>
        <p:cNvGrpSpPr/>
        <p:nvPr/>
      </p:nvGrpSpPr>
      <p:grpSpPr>
        <a:xfrm>
          <a:off x="0" y="0"/>
          <a:ext cx="0" cy="0"/>
          <a:chOff x="0" y="0"/>
          <a:chExt cx="0" cy="0"/>
        </a:xfrm>
      </p:grpSpPr>
      <p:sp>
        <p:nvSpPr>
          <p:cNvPr id="299" name="Google Shape;299;p29"/>
          <p:cNvSpPr txBox="1"/>
          <p:nvPr>
            <p:ph idx="1" type="body"/>
          </p:nvPr>
        </p:nvSpPr>
        <p:spPr>
          <a:xfrm>
            <a:off x="636675" y="1216550"/>
            <a:ext cx="4663800" cy="4107300"/>
          </a:xfrm>
          <a:prstGeom prst="rect">
            <a:avLst/>
          </a:prstGeom>
        </p:spPr>
        <p:txBody>
          <a:bodyPr anchorCtr="0" anchor="t" bIns="0" lIns="0" spcFirstLastPara="1" rIns="0" wrap="square" tIns="0">
            <a:noAutofit/>
          </a:bodyPr>
          <a:lstStyle/>
          <a:p>
            <a:pPr indent="-342900" lvl="0" marL="342900" rtl="0" algn="l">
              <a:lnSpc>
                <a:spcPct val="100000"/>
              </a:lnSpc>
              <a:spcBef>
                <a:spcPts val="0"/>
              </a:spcBef>
              <a:spcAft>
                <a:spcPts val="0"/>
              </a:spcAft>
              <a:buClr>
                <a:srgbClr val="FFFFFF"/>
              </a:buClr>
              <a:buSzPts val="2400"/>
              <a:buFont typeface="Arial"/>
              <a:buChar char="•"/>
            </a:pPr>
            <a:r>
              <a:rPr lang="en">
                <a:solidFill>
                  <a:srgbClr val="FFFFFF"/>
                </a:solidFill>
                <a:latin typeface="Century Gothic"/>
                <a:ea typeface="Century Gothic"/>
                <a:cs typeface="Century Gothic"/>
                <a:sym typeface="Century Gothic"/>
              </a:rPr>
              <a:t>Blaming the victim (or anything else) is a common practice</a:t>
            </a:r>
            <a:endParaRPr>
              <a:solidFill>
                <a:srgbClr val="FFFFFF"/>
              </a:solidFill>
              <a:latin typeface="Century Gothic"/>
              <a:ea typeface="Century Gothic"/>
              <a:cs typeface="Century Gothic"/>
              <a:sym typeface="Century Gothic"/>
            </a:endParaRPr>
          </a:p>
          <a:p>
            <a:pPr indent="-342900" lvl="0" marL="342900" rtl="0" algn="l">
              <a:lnSpc>
                <a:spcPct val="100000"/>
              </a:lnSpc>
              <a:spcBef>
                <a:spcPts val="0"/>
              </a:spcBef>
              <a:spcAft>
                <a:spcPts val="0"/>
              </a:spcAft>
              <a:buClr>
                <a:srgbClr val="FFFFFF"/>
              </a:buClr>
              <a:buSzPts val="2400"/>
              <a:buFont typeface="Century Gothic"/>
              <a:buChar char="•"/>
            </a:pPr>
            <a:r>
              <a:rPr lang="en">
                <a:solidFill>
                  <a:srgbClr val="FFFFFF"/>
                </a:solidFill>
                <a:latin typeface="Century Gothic"/>
                <a:ea typeface="Century Gothic"/>
                <a:cs typeface="Century Gothic"/>
                <a:sym typeface="Century Gothic"/>
              </a:rPr>
              <a:t>Asking for forgiveness is common as well </a:t>
            </a:r>
            <a:endParaRPr i="1" sz="3000">
              <a:solidFill>
                <a:srgbClr val="FFFFFF"/>
              </a:solidFill>
              <a:latin typeface="Century Gothic"/>
              <a:ea typeface="Century Gothic"/>
              <a:cs typeface="Century Gothic"/>
              <a:sym typeface="Century Gothic"/>
            </a:endParaRPr>
          </a:p>
          <a:p>
            <a:pPr indent="0" lvl="0" marL="342900" rtl="0" algn="l">
              <a:lnSpc>
                <a:spcPct val="100000"/>
              </a:lnSpc>
              <a:spcBef>
                <a:spcPts val="0"/>
              </a:spcBef>
              <a:spcAft>
                <a:spcPts val="0"/>
              </a:spcAft>
              <a:buNone/>
            </a:pPr>
            <a:r>
              <a:t/>
            </a:r>
            <a:endParaRPr i="1" sz="3000">
              <a:solidFill>
                <a:srgbClr val="FFFFFF"/>
              </a:solidFill>
              <a:latin typeface="Century Gothic"/>
              <a:ea typeface="Century Gothic"/>
              <a:cs typeface="Century Gothic"/>
              <a:sym typeface="Century Gothic"/>
            </a:endParaRPr>
          </a:p>
          <a:p>
            <a:pPr indent="0" lvl="0" marL="342900" rtl="0" algn="l">
              <a:lnSpc>
                <a:spcPct val="100000"/>
              </a:lnSpc>
              <a:spcBef>
                <a:spcPts val="0"/>
              </a:spcBef>
              <a:spcAft>
                <a:spcPts val="0"/>
              </a:spcAft>
              <a:buNone/>
            </a:pPr>
            <a:r>
              <a:rPr i="1" lang="en" sz="3600">
                <a:solidFill>
                  <a:srgbClr val="FFFFFF"/>
                </a:solidFill>
                <a:latin typeface="Century Gothic"/>
                <a:ea typeface="Century Gothic"/>
                <a:cs typeface="Century Gothic"/>
                <a:sym typeface="Century Gothic"/>
              </a:rPr>
              <a:t>Don’t beat yourself up! </a:t>
            </a:r>
            <a:endParaRPr i="1" sz="3600">
              <a:solidFill>
                <a:srgbClr val="FFFFFF"/>
              </a:solidFill>
              <a:latin typeface="Century Gothic"/>
              <a:ea typeface="Century Gothic"/>
              <a:cs typeface="Century Gothic"/>
              <a:sym typeface="Century Gothic"/>
            </a:endParaRPr>
          </a:p>
          <a:p>
            <a:pPr indent="0" lvl="0" marL="342900" rtl="0" algn="l">
              <a:lnSpc>
                <a:spcPct val="100000"/>
              </a:lnSpc>
              <a:spcBef>
                <a:spcPts val="480"/>
              </a:spcBef>
              <a:spcAft>
                <a:spcPts val="0"/>
              </a:spcAft>
              <a:buNone/>
            </a:pPr>
            <a:r>
              <a:t/>
            </a:r>
            <a:endParaRPr sz="1800">
              <a:solidFill>
                <a:srgbClr val="FFFFFF"/>
              </a:solidFill>
              <a:latin typeface="Century Gothic"/>
              <a:ea typeface="Century Gothic"/>
              <a:cs typeface="Century Gothic"/>
              <a:sym typeface="Century Gothic"/>
            </a:endParaRPr>
          </a:p>
        </p:txBody>
      </p:sp>
      <p:sp>
        <p:nvSpPr>
          <p:cNvPr id="300" name="Google Shape;300;p29"/>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pSp>
        <p:nvGrpSpPr>
          <p:cNvPr id="301" name="Google Shape;301;p29"/>
          <p:cNvGrpSpPr/>
          <p:nvPr/>
        </p:nvGrpSpPr>
        <p:grpSpPr>
          <a:xfrm>
            <a:off x="8268703" y="339348"/>
            <a:ext cx="539793" cy="474636"/>
            <a:chOff x="1928175" y="312600"/>
            <a:chExt cx="425000" cy="373700"/>
          </a:xfrm>
        </p:grpSpPr>
        <p:sp>
          <p:nvSpPr>
            <p:cNvPr id="302" name="Google Shape;302;p29"/>
            <p:cNvSpPr/>
            <p:nvPr/>
          </p:nvSpPr>
          <p:spPr>
            <a:xfrm>
              <a:off x="1928175" y="312600"/>
              <a:ext cx="425000" cy="373700"/>
            </a:xfrm>
            <a:custGeom>
              <a:rect b="b" l="l" r="r" t="t"/>
              <a:pathLst>
                <a:path extrusionOk="0" h="14948" w="1700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9"/>
            <p:cNvSpPr/>
            <p:nvPr/>
          </p:nvSpPr>
          <p:spPr>
            <a:xfrm>
              <a:off x="1964825" y="349250"/>
              <a:ext cx="351700" cy="300425"/>
            </a:xfrm>
            <a:custGeom>
              <a:rect b="b" l="l" r="r" t="t"/>
              <a:pathLst>
                <a:path extrusionOk="0" h="12017" w="14068">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04" name="Google Shape;304;p29"/>
          <p:cNvPicPr preferRelativeResize="0"/>
          <p:nvPr/>
        </p:nvPicPr>
        <p:blipFill>
          <a:blip r:embed="rId4">
            <a:alphaModFix/>
          </a:blip>
          <a:stretch>
            <a:fillRect/>
          </a:stretch>
        </p:blipFill>
        <p:spPr>
          <a:xfrm>
            <a:off x="4722725" y="-545950"/>
            <a:ext cx="4268876"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9">
                                            <p:txEl>
                                              <p:pRg end="0" st="0"/>
                                            </p:txEl>
                                          </p:spTgt>
                                        </p:tgtEl>
                                        <p:attrNameLst>
                                          <p:attrName>style.visibility</p:attrName>
                                        </p:attrNameLst>
                                      </p:cBhvr>
                                      <p:to>
                                        <p:strVal val="visible"/>
                                      </p:to>
                                    </p:set>
                                    <p:anim calcmode="lin" valueType="num">
                                      <p:cBhvr additive="base">
                                        <p:cTn dur="1000"/>
                                        <p:tgtEl>
                                          <p:spTgt spid="299">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9">
                                            <p:txEl>
                                              <p:pRg end="1" st="1"/>
                                            </p:txEl>
                                          </p:spTgt>
                                        </p:tgtEl>
                                        <p:attrNameLst>
                                          <p:attrName>style.visibility</p:attrName>
                                        </p:attrNameLst>
                                      </p:cBhvr>
                                      <p:to>
                                        <p:strVal val="visible"/>
                                      </p:to>
                                    </p:set>
                                    <p:anim calcmode="lin" valueType="num">
                                      <p:cBhvr additive="base">
                                        <p:cTn dur="1000"/>
                                        <p:tgtEl>
                                          <p:spTgt spid="299">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9">
                                            <p:txEl>
                                              <p:pRg end="2" st="2"/>
                                            </p:txEl>
                                          </p:spTgt>
                                        </p:tgtEl>
                                        <p:attrNameLst>
                                          <p:attrName>style.visibility</p:attrName>
                                        </p:attrNameLst>
                                      </p:cBhvr>
                                      <p:to>
                                        <p:strVal val="visible"/>
                                      </p:to>
                                    </p:set>
                                    <p:anim calcmode="lin" valueType="num">
                                      <p:cBhvr additive="base">
                                        <p:cTn dur="1000"/>
                                        <p:tgtEl>
                                          <p:spTgt spid="299">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9">
                                            <p:txEl>
                                              <p:pRg end="3" st="3"/>
                                            </p:txEl>
                                          </p:spTgt>
                                        </p:tgtEl>
                                        <p:attrNameLst>
                                          <p:attrName>style.visibility</p:attrName>
                                        </p:attrNameLst>
                                      </p:cBhvr>
                                      <p:to>
                                        <p:strVal val="visible"/>
                                      </p:to>
                                    </p:set>
                                    <p:anim calcmode="lin" valueType="num">
                                      <p:cBhvr additive="base">
                                        <p:cTn dur="1000"/>
                                        <p:tgtEl>
                                          <p:spTgt spid="299">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9">
                                            <p:txEl>
                                              <p:pRg end="4" st="4"/>
                                            </p:txEl>
                                          </p:spTgt>
                                        </p:tgtEl>
                                        <p:attrNameLst>
                                          <p:attrName>style.visibility</p:attrName>
                                        </p:attrNameLst>
                                      </p:cBhvr>
                                      <p:to>
                                        <p:strVal val="visible"/>
                                      </p:to>
                                    </p:set>
                                    <p:anim calcmode="lin" valueType="num">
                                      <p:cBhvr additive="base">
                                        <p:cTn dur="1000"/>
                                        <p:tgtEl>
                                          <p:spTgt spid="299">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000"/>
                                        <p:tgtEl>
                                          <p:spTgt spid="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08" name="Shape 308"/>
        <p:cNvGrpSpPr/>
        <p:nvPr/>
      </p:nvGrpSpPr>
      <p:grpSpPr>
        <a:xfrm>
          <a:off x="0" y="0"/>
          <a:ext cx="0" cy="0"/>
          <a:chOff x="0" y="0"/>
          <a:chExt cx="0" cy="0"/>
        </a:xfrm>
      </p:grpSpPr>
      <p:sp>
        <p:nvSpPr>
          <p:cNvPr id="309" name="Google Shape;309;p30"/>
          <p:cNvSpPr txBox="1"/>
          <p:nvPr>
            <p:ph idx="4294967295" type="body"/>
          </p:nvPr>
        </p:nvSpPr>
        <p:spPr>
          <a:xfrm>
            <a:off x="1153775" y="1599425"/>
            <a:ext cx="3477900" cy="2111700"/>
          </a:xfrm>
          <a:prstGeom prst="rect">
            <a:avLst/>
          </a:prstGeom>
        </p:spPr>
        <p:txBody>
          <a:bodyPr anchorCtr="0" anchor="ctr" bIns="0" lIns="0" spcFirstLastPara="1" rIns="0" wrap="square" tIns="0">
            <a:noAutofit/>
          </a:bodyPr>
          <a:lstStyle/>
          <a:p>
            <a:pPr indent="0" lvl="0" marL="0" rtl="0" algn="l">
              <a:spcBef>
                <a:spcPts val="600"/>
              </a:spcBef>
              <a:spcAft>
                <a:spcPts val="0"/>
              </a:spcAft>
              <a:buNone/>
            </a:pPr>
            <a:r>
              <a:rPr lang="en" sz="3000">
                <a:solidFill>
                  <a:srgbClr val="FFFFFF"/>
                </a:solidFill>
                <a:latin typeface="IBM Plex Serif SemiBold"/>
                <a:ea typeface="IBM Plex Serif SemiBold"/>
                <a:cs typeface="IBM Plex Serif SemiBold"/>
                <a:sym typeface="IBM Plex Serif SemiBold"/>
              </a:rPr>
              <a:t>Digital Abuse</a:t>
            </a:r>
            <a:endParaRPr sz="3000">
              <a:solidFill>
                <a:srgbClr val="FFFFFF"/>
              </a:solidFill>
              <a:latin typeface="IBM Plex Serif SemiBold"/>
              <a:ea typeface="IBM Plex Serif SemiBold"/>
              <a:cs typeface="IBM Plex Serif SemiBold"/>
              <a:sym typeface="IBM Plex Serif SemiBold"/>
            </a:endParaRPr>
          </a:p>
          <a:p>
            <a:pPr indent="0" lvl="0" marL="0" rtl="0" algn="l">
              <a:spcBef>
                <a:spcPts val="600"/>
              </a:spcBef>
              <a:spcAft>
                <a:spcPts val="0"/>
              </a:spcAft>
              <a:buNone/>
            </a:pPr>
            <a:r>
              <a:t/>
            </a:r>
            <a:endParaRPr sz="1800"/>
          </a:p>
        </p:txBody>
      </p:sp>
      <p:sp>
        <p:nvSpPr>
          <p:cNvPr id="310" name="Google Shape;310;p30"/>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pSp>
        <p:nvGrpSpPr>
          <p:cNvPr id="311" name="Google Shape;311;p30"/>
          <p:cNvGrpSpPr/>
          <p:nvPr/>
        </p:nvGrpSpPr>
        <p:grpSpPr>
          <a:xfrm>
            <a:off x="4953842" y="901898"/>
            <a:ext cx="2003618" cy="4155900"/>
            <a:chOff x="2547150" y="238125"/>
            <a:chExt cx="2525675" cy="5238750"/>
          </a:xfrm>
        </p:grpSpPr>
        <p:sp>
          <p:nvSpPr>
            <p:cNvPr id="312" name="Google Shape;312;p30"/>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0"/>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0"/>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0"/>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6" name="Google Shape;316;p30"/>
          <p:cNvSpPr/>
          <p:nvPr/>
        </p:nvSpPr>
        <p:spPr>
          <a:xfrm>
            <a:off x="8483925" y="339343"/>
            <a:ext cx="324704" cy="562556"/>
          </a:xfrm>
          <a:custGeom>
            <a:rect b="b" l="l" r="r" t="t"/>
            <a:pathLst>
              <a:path extrusionOk="0" h="20565" w="1187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7" name="Google Shape;317;p30"/>
          <p:cNvPicPr preferRelativeResize="0"/>
          <p:nvPr/>
        </p:nvPicPr>
        <p:blipFill>
          <a:blip r:embed="rId4">
            <a:alphaModFix/>
          </a:blip>
          <a:stretch>
            <a:fillRect/>
          </a:stretch>
        </p:blipFill>
        <p:spPr>
          <a:xfrm>
            <a:off x="5013693" y="1224386"/>
            <a:ext cx="1883917" cy="345197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bg>
      <p:bgPr>
        <a:blipFill>
          <a:blip r:embed="rId3">
            <a:alphaModFix/>
          </a:blip>
          <a:stretch>
            <a:fillRect/>
          </a:stretch>
        </a:blipFill>
      </p:bgPr>
    </p:bg>
    <p:spTree>
      <p:nvGrpSpPr>
        <p:cNvPr id="72" name="Shape 72"/>
        <p:cNvGrpSpPr/>
        <p:nvPr/>
      </p:nvGrpSpPr>
      <p:grpSpPr>
        <a:xfrm>
          <a:off x="0" y="0"/>
          <a:ext cx="0" cy="0"/>
          <a:chOff x="0" y="0"/>
          <a:chExt cx="0" cy="0"/>
        </a:xfrm>
      </p:grpSpPr>
      <p:sp>
        <p:nvSpPr>
          <p:cNvPr id="73" name="Google Shape;73;p13"/>
          <p:cNvSpPr txBox="1"/>
          <p:nvPr>
            <p:ph type="title"/>
          </p:nvPr>
        </p:nvSpPr>
        <p:spPr>
          <a:xfrm>
            <a:off x="787200" y="714800"/>
            <a:ext cx="6718200" cy="485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Structure</a:t>
            </a:r>
            <a:endParaRPr/>
          </a:p>
        </p:txBody>
      </p:sp>
      <p:sp>
        <p:nvSpPr>
          <p:cNvPr id="74" name="Google Shape;74;p13"/>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75" name="Google Shape;75;p13"/>
          <p:cNvSpPr/>
          <p:nvPr/>
        </p:nvSpPr>
        <p:spPr>
          <a:xfrm>
            <a:off x="8309434" y="339344"/>
            <a:ext cx="499196" cy="499165"/>
          </a:xfrm>
          <a:custGeom>
            <a:rect b="b" l="l" r="r" t="t"/>
            <a:pathLst>
              <a:path extrusionOk="0" h="16071" w="16072">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a:off x="4403158" y="2257925"/>
            <a:ext cx="2122200" cy="785700"/>
          </a:xfrm>
          <a:prstGeom prst="chevron">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BM Plex Serif"/>
                <a:ea typeface="IBM Plex Serif"/>
                <a:cs typeface="IBM Plex Serif"/>
                <a:sym typeface="IBM Plex Serif"/>
              </a:rPr>
              <a:t>Victims</a:t>
            </a:r>
            <a:endParaRPr>
              <a:solidFill>
                <a:schemeClr val="dk1"/>
              </a:solidFill>
              <a:latin typeface="IBM Plex Serif"/>
              <a:ea typeface="IBM Plex Serif"/>
              <a:cs typeface="IBM Plex Serif"/>
              <a:sym typeface="IBM Plex Serif"/>
            </a:endParaRPr>
          </a:p>
        </p:txBody>
      </p:sp>
      <p:sp>
        <p:nvSpPr>
          <p:cNvPr id="77" name="Google Shape;77;p13"/>
          <p:cNvSpPr/>
          <p:nvPr/>
        </p:nvSpPr>
        <p:spPr>
          <a:xfrm>
            <a:off x="787200" y="2258177"/>
            <a:ext cx="2277000" cy="786000"/>
          </a:xfrm>
          <a:prstGeom prst="homePlat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BM Plex Serif"/>
                <a:ea typeface="IBM Plex Serif"/>
                <a:cs typeface="IBM Plex Serif"/>
                <a:sym typeface="IBM Plex Serif"/>
              </a:rPr>
              <a:t>Warm-up activity</a:t>
            </a:r>
            <a:endParaRPr>
              <a:solidFill>
                <a:schemeClr val="dk1"/>
              </a:solidFill>
              <a:latin typeface="IBM Plex Serif"/>
              <a:ea typeface="IBM Plex Serif"/>
              <a:cs typeface="IBM Plex Serif"/>
              <a:sym typeface="IBM Plex Serif"/>
            </a:endParaRPr>
          </a:p>
        </p:txBody>
      </p:sp>
      <p:sp>
        <p:nvSpPr>
          <p:cNvPr id="78" name="Google Shape;78;p13"/>
          <p:cNvSpPr/>
          <p:nvPr/>
        </p:nvSpPr>
        <p:spPr>
          <a:xfrm>
            <a:off x="2677379" y="2258010"/>
            <a:ext cx="2122200" cy="786000"/>
          </a:xfrm>
          <a:prstGeom prst="chevron">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BM Plex Serif"/>
                <a:ea typeface="IBM Plex Serif"/>
                <a:cs typeface="IBM Plex Serif"/>
                <a:sym typeface="IBM Plex Serif"/>
              </a:rPr>
              <a:t>Dating violence</a:t>
            </a:r>
            <a:endParaRPr>
              <a:solidFill>
                <a:schemeClr val="dk1"/>
              </a:solidFill>
              <a:latin typeface="IBM Plex Serif"/>
              <a:ea typeface="IBM Plex Serif"/>
              <a:cs typeface="IBM Plex Serif"/>
              <a:sym typeface="IBM Plex Serif"/>
            </a:endParaRPr>
          </a:p>
        </p:txBody>
      </p:sp>
      <p:sp>
        <p:nvSpPr>
          <p:cNvPr id="79" name="Google Shape;79;p13"/>
          <p:cNvSpPr/>
          <p:nvPr/>
        </p:nvSpPr>
        <p:spPr>
          <a:xfrm>
            <a:off x="6109071" y="2258057"/>
            <a:ext cx="2122200" cy="785700"/>
          </a:xfrm>
          <a:prstGeom prst="chevron">
            <a:avLst>
              <a:gd fmla="val 50000" name="adj"/>
            </a:avLst>
          </a:prstGeom>
          <a:solidFill>
            <a:srgbClr val="B45F0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BM Plex Serif"/>
                <a:ea typeface="IBM Plex Serif"/>
                <a:cs typeface="IBM Plex Serif"/>
                <a:sym typeface="IBM Plex Serif"/>
              </a:rPr>
              <a:t>Group Dynamic</a:t>
            </a:r>
            <a:endParaRPr>
              <a:solidFill>
                <a:schemeClr val="dk1"/>
              </a:solidFill>
              <a:latin typeface="IBM Plex Serif"/>
              <a:ea typeface="IBM Plex Serif"/>
              <a:cs typeface="IBM Plex Serif"/>
              <a:sym typeface="IBM Plex Serif"/>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21" name="Shape 321"/>
        <p:cNvGrpSpPr/>
        <p:nvPr/>
      </p:nvGrpSpPr>
      <p:grpSpPr>
        <a:xfrm>
          <a:off x="0" y="0"/>
          <a:ext cx="0" cy="0"/>
          <a:chOff x="0" y="0"/>
          <a:chExt cx="0" cy="0"/>
        </a:xfrm>
      </p:grpSpPr>
      <p:sp>
        <p:nvSpPr>
          <p:cNvPr id="322" name="Google Shape;322;p31"/>
          <p:cNvSpPr txBox="1"/>
          <p:nvPr>
            <p:ph type="title"/>
          </p:nvPr>
        </p:nvSpPr>
        <p:spPr>
          <a:xfrm>
            <a:off x="787200" y="562400"/>
            <a:ext cx="6718200" cy="485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Unauthorised sharing</a:t>
            </a:r>
            <a:endParaRPr/>
          </a:p>
        </p:txBody>
      </p:sp>
      <p:sp>
        <p:nvSpPr>
          <p:cNvPr id="323" name="Google Shape;323;p31"/>
          <p:cNvSpPr txBox="1"/>
          <p:nvPr>
            <p:ph idx="1" type="body"/>
          </p:nvPr>
        </p:nvSpPr>
        <p:spPr>
          <a:xfrm>
            <a:off x="787200" y="1895150"/>
            <a:ext cx="7416900" cy="2854800"/>
          </a:xfrm>
          <a:prstGeom prst="rect">
            <a:avLst/>
          </a:prstGeom>
        </p:spPr>
        <p:txBody>
          <a:bodyPr anchorCtr="0" anchor="t" bIns="0" lIns="0" spcFirstLastPara="1" rIns="0" wrap="square" tIns="0">
            <a:noAutofit/>
          </a:bodyPr>
          <a:lstStyle/>
          <a:p>
            <a:pPr indent="-342900" lvl="0" marL="457200" rtl="0" algn="l">
              <a:spcBef>
                <a:spcPts val="600"/>
              </a:spcBef>
              <a:spcAft>
                <a:spcPts val="0"/>
              </a:spcAft>
              <a:buSzPts val="1800"/>
              <a:buChar char="▫"/>
            </a:pPr>
            <a:r>
              <a:rPr b="1" lang="en" sz="1800"/>
              <a:t>Collect evidence</a:t>
            </a:r>
            <a:br>
              <a:rPr b="1" lang="en" sz="1800"/>
            </a:br>
            <a:r>
              <a:rPr lang="en" sz="1800"/>
              <a:t>take screenshots, save the webpage as a PDF, download videos…</a:t>
            </a:r>
            <a:br>
              <a:rPr lang="en" sz="1800"/>
            </a:br>
            <a:endParaRPr sz="1800"/>
          </a:p>
          <a:p>
            <a:pPr indent="-342900" lvl="0" marL="457200" rtl="0" algn="l">
              <a:spcBef>
                <a:spcPts val="0"/>
              </a:spcBef>
              <a:spcAft>
                <a:spcPts val="0"/>
              </a:spcAft>
              <a:buSzPts val="1800"/>
              <a:buChar char="▫"/>
            </a:pPr>
            <a:r>
              <a:rPr b="1" lang="en" sz="1800"/>
              <a:t>Report the photos or videos to the website to get it removed </a:t>
            </a:r>
            <a:br>
              <a:rPr b="1" lang="en" sz="1800"/>
            </a:br>
            <a:r>
              <a:rPr lang="en" sz="1800"/>
              <a:t>most have strict policies and will remove content in the matter of minutes</a:t>
            </a:r>
            <a:br>
              <a:rPr lang="en" sz="1800"/>
            </a:br>
            <a:endParaRPr sz="1800"/>
          </a:p>
          <a:p>
            <a:pPr indent="-342900" lvl="0" marL="457200" rtl="0" algn="l">
              <a:spcBef>
                <a:spcPts val="0"/>
              </a:spcBef>
              <a:spcAft>
                <a:spcPts val="0"/>
              </a:spcAft>
              <a:buSzPts val="1800"/>
              <a:buChar char="▫"/>
            </a:pPr>
            <a:r>
              <a:rPr b="1" lang="en" sz="1800"/>
              <a:t>Contact Authorities to make an official report</a:t>
            </a:r>
            <a:endParaRPr/>
          </a:p>
        </p:txBody>
      </p:sp>
      <p:sp>
        <p:nvSpPr>
          <p:cNvPr id="324" name="Google Shape;324;p31"/>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pSp>
        <p:nvGrpSpPr>
          <p:cNvPr id="325" name="Google Shape;325;p31"/>
          <p:cNvGrpSpPr/>
          <p:nvPr/>
        </p:nvGrpSpPr>
        <p:grpSpPr>
          <a:xfrm>
            <a:off x="8302884" y="339249"/>
            <a:ext cx="505699" cy="505699"/>
            <a:chOff x="2594325" y="1627175"/>
            <a:chExt cx="440850" cy="440850"/>
          </a:xfrm>
        </p:grpSpPr>
        <p:sp>
          <p:nvSpPr>
            <p:cNvPr id="326" name="Google Shape;326;p31"/>
            <p:cNvSpPr/>
            <p:nvPr/>
          </p:nvSpPr>
          <p:spPr>
            <a:xfrm>
              <a:off x="2594325" y="1890950"/>
              <a:ext cx="177075" cy="177075"/>
            </a:xfrm>
            <a:custGeom>
              <a:rect b="b" l="l" r="r" t="t"/>
              <a:pathLst>
                <a:path extrusionOk="0" h="7083" w="7083">
                  <a:moveTo>
                    <a:pt x="5544" y="0"/>
                  </a:moveTo>
                  <a:lnTo>
                    <a:pt x="538" y="5984"/>
                  </a:lnTo>
                  <a:lnTo>
                    <a:pt x="0" y="7083"/>
                  </a:lnTo>
                  <a:lnTo>
                    <a:pt x="1099" y="6546"/>
                  </a:lnTo>
                  <a:lnTo>
                    <a:pt x="7083" y="1539"/>
                  </a:lnTo>
                  <a:lnTo>
                    <a:pt x="554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1"/>
            <p:cNvSpPr/>
            <p:nvPr/>
          </p:nvSpPr>
          <p:spPr>
            <a:xfrm>
              <a:off x="2858700" y="1627175"/>
              <a:ext cx="176475" cy="176475"/>
            </a:xfrm>
            <a:custGeom>
              <a:rect b="b" l="l" r="r" t="t"/>
              <a:pathLst>
                <a:path extrusionOk="0" h="7059" w="7059">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1"/>
            <p:cNvSpPr/>
            <p:nvPr/>
          </p:nvSpPr>
          <p:spPr>
            <a:xfrm>
              <a:off x="2663325" y="1702275"/>
              <a:ext cx="296750" cy="296775"/>
            </a:xfrm>
            <a:custGeom>
              <a:rect b="b" l="l" r="r" t="t"/>
              <a:pathLst>
                <a:path extrusionOk="0" h="11871" w="1187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9" name="Google Shape;329;p31"/>
          <p:cNvSpPr/>
          <p:nvPr/>
        </p:nvSpPr>
        <p:spPr>
          <a:xfrm>
            <a:off x="836650" y="1270175"/>
            <a:ext cx="3162600" cy="402600"/>
          </a:xfrm>
          <a:prstGeom prst="snip1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1"/>
          <p:cNvSpPr txBox="1"/>
          <p:nvPr/>
        </p:nvSpPr>
        <p:spPr>
          <a:xfrm>
            <a:off x="919575" y="1270175"/>
            <a:ext cx="33282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IBM Plex Sans"/>
                <a:ea typeface="IBM Plex Sans"/>
                <a:cs typeface="IBM Plex Sans"/>
                <a:sym typeface="IBM Plex Sans"/>
              </a:rPr>
              <a:t>Unauthorised sharing of messages </a:t>
            </a:r>
            <a:endParaRPr>
              <a:latin typeface="IBM Plex Sans"/>
              <a:ea typeface="IBM Plex Sans"/>
              <a:cs typeface="IBM Plex Sans"/>
              <a:sym typeface="IBM Plex Sans"/>
            </a:endParaRPr>
          </a:p>
        </p:txBody>
      </p:sp>
      <p:sp>
        <p:nvSpPr>
          <p:cNvPr id="331" name="Google Shape;331;p31"/>
          <p:cNvSpPr/>
          <p:nvPr/>
        </p:nvSpPr>
        <p:spPr>
          <a:xfrm>
            <a:off x="4105838" y="1270175"/>
            <a:ext cx="2322600" cy="402600"/>
          </a:xfrm>
          <a:prstGeom prst="snip1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1"/>
          <p:cNvSpPr txBox="1"/>
          <p:nvPr/>
        </p:nvSpPr>
        <p:spPr>
          <a:xfrm>
            <a:off x="4277963" y="1288625"/>
            <a:ext cx="26649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IBM Plex Sans"/>
                <a:ea typeface="IBM Plex Sans"/>
                <a:cs typeface="IBM Plex Sans"/>
                <a:sym typeface="IBM Plex Sans"/>
              </a:rPr>
              <a:t>Revenge Pornography</a:t>
            </a:r>
            <a:endParaRPr>
              <a:latin typeface="IBM Plex Sans"/>
              <a:ea typeface="IBM Plex Sans"/>
              <a:cs typeface="IBM Plex Sans"/>
              <a:sym typeface="IBM Plex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36" name="Shape 336"/>
        <p:cNvGrpSpPr/>
        <p:nvPr/>
      </p:nvGrpSpPr>
      <p:grpSpPr>
        <a:xfrm>
          <a:off x="0" y="0"/>
          <a:ext cx="0" cy="0"/>
          <a:chOff x="0" y="0"/>
          <a:chExt cx="0" cy="0"/>
        </a:xfrm>
      </p:grpSpPr>
      <p:sp>
        <p:nvSpPr>
          <p:cNvPr id="337" name="Google Shape;337;p32"/>
          <p:cNvSpPr txBox="1"/>
          <p:nvPr>
            <p:ph type="title"/>
          </p:nvPr>
        </p:nvSpPr>
        <p:spPr>
          <a:xfrm>
            <a:off x="787200" y="562400"/>
            <a:ext cx="6718200" cy="485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Cyberstalking</a:t>
            </a:r>
            <a:endParaRPr/>
          </a:p>
        </p:txBody>
      </p:sp>
      <p:sp>
        <p:nvSpPr>
          <p:cNvPr id="338" name="Google Shape;338;p32"/>
          <p:cNvSpPr txBox="1"/>
          <p:nvPr>
            <p:ph idx="1" type="body"/>
          </p:nvPr>
        </p:nvSpPr>
        <p:spPr>
          <a:xfrm>
            <a:off x="836650" y="2529600"/>
            <a:ext cx="7416900" cy="2854800"/>
          </a:xfrm>
          <a:prstGeom prst="rect">
            <a:avLst/>
          </a:prstGeom>
        </p:spPr>
        <p:txBody>
          <a:bodyPr anchorCtr="0" anchor="t" bIns="0" lIns="0" spcFirstLastPara="1" rIns="0" wrap="square" tIns="0">
            <a:noAutofit/>
          </a:bodyPr>
          <a:lstStyle/>
          <a:p>
            <a:pPr indent="-342900" lvl="0" marL="457200" rtl="0" algn="l">
              <a:spcBef>
                <a:spcPts val="600"/>
              </a:spcBef>
              <a:spcAft>
                <a:spcPts val="0"/>
              </a:spcAft>
              <a:buSzPts val="1800"/>
              <a:buChar char="▫"/>
            </a:pPr>
            <a:r>
              <a:rPr b="1" lang="en" sz="1800"/>
              <a:t>Do not engage</a:t>
            </a:r>
            <a:endParaRPr b="1" sz="1800"/>
          </a:p>
          <a:p>
            <a:pPr indent="-342900" lvl="0" marL="457200" rtl="0" algn="l">
              <a:spcBef>
                <a:spcPts val="0"/>
              </a:spcBef>
              <a:spcAft>
                <a:spcPts val="0"/>
              </a:spcAft>
              <a:buSzPts val="1800"/>
              <a:buChar char="▫"/>
            </a:pPr>
            <a:r>
              <a:rPr b="1" lang="en" sz="1800"/>
              <a:t>Inform your support team (family or friends)</a:t>
            </a:r>
            <a:endParaRPr b="1" sz="1800"/>
          </a:p>
          <a:p>
            <a:pPr indent="-342900" lvl="0" marL="457200" rtl="0" algn="l">
              <a:spcBef>
                <a:spcPts val="0"/>
              </a:spcBef>
              <a:spcAft>
                <a:spcPts val="0"/>
              </a:spcAft>
              <a:buSzPts val="1800"/>
              <a:buChar char="▫"/>
            </a:pPr>
            <a:r>
              <a:rPr b="1" lang="en" sz="1800"/>
              <a:t>Fortify your social media</a:t>
            </a:r>
            <a:br>
              <a:rPr b="1" lang="en" sz="1800"/>
            </a:br>
            <a:r>
              <a:rPr lang="en" sz="1800"/>
              <a:t>change passwords, set additional protection</a:t>
            </a:r>
            <a:endParaRPr sz="1800"/>
          </a:p>
          <a:p>
            <a:pPr indent="-342900" lvl="0" marL="457200" rtl="0" algn="l">
              <a:spcBef>
                <a:spcPts val="0"/>
              </a:spcBef>
              <a:spcAft>
                <a:spcPts val="0"/>
              </a:spcAft>
              <a:buSzPts val="1800"/>
              <a:buChar char="▫"/>
            </a:pPr>
            <a:r>
              <a:rPr b="1" lang="en" sz="1800"/>
              <a:t>Report to the authorities</a:t>
            </a:r>
            <a:endParaRPr b="1" sz="1800"/>
          </a:p>
        </p:txBody>
      </p:sp>
      <p:sp>
        <p:nvSpPr>
          <p:cNvPr id="339" name="Google Shape;339;p32"/>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pSp>
        <p:nvGrpSpPr>
          <p:cNvPr id="340" name="Google Shape;340;p32"/>
          <p:cNvGrpSpPr/>
          <p:nvPr/>
        </p:nvGrpSpPr>
        <p:grpSpPr>
          <a:xfrm>
            <a:off x="8302884" y="339249"/>
            <a:ext cx="505699" cy="505699"/>
            <a:chOff x="2594325" y="1627175"/>
            <a:chExt cx="440850" cy="440850"/>
          </a:xfrm>
        </p:grpSpPr>
        <p:sp>
          <p:nvSpPr>
            <p:cNvPr id="341" name="Google Shape;341;p32"/>
            <p:cNvSpPr/>
            <p:nvPr/>
          </p:nvSpPr>
          <p:spPr>
            <a:xfrm>
              <a:off x="2594325" y="1890950"/>
              <a:ext cx="177075" cy="177075"/>
            </a:xfrm>
            <a:custGeom>
              <a:rect b="b" l="l" r="r" t="t"/>
              <a:pathLst>
                <a:path extrusionOk="0" h="7083" w="7083">
                  <a:moveTo>
                    <a:pt x="5544" y="0"/>
                  </a:moveTo>
                  <a:lnTo>
                    <a:pt x="538" y="5984"/>
                  </a:lnTo>
                  <a:lnTo>
                    <a:pt x="0" y="7083"/>
                  </a:lnTo>
                  <a:lnTo>
                    <a:pt x="1099" y="6546"/>
                  </a:lnTo>
                  <a:lnTo>
                    <a:pt x="7083" y="1539"/>
                  </a:lnTo>
                  <a:lnTo>
                    <a:pt x="554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2"/>
            <p:cNvSpPr/>
            <p:nvPr/>
          </p:nvSpPr>
          <p:spPr>
            <a:xfrm>
              <a:off x="2858700" y="1627175"/>
              <a:ext cx="176475" cy="176475"/>
            </a:xfrm>
            <a:custGeom>
              <a:rect b="b" l="l" r="r" t="t"/>
              <a:pathLst>
                <a:path extrusionOk="0" h="7059" w="7059">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2"/>
            <p:cNvSpPr/>
            <p:nvPr/>
          </p:nvSpPr>
          <p:spPr>
            <a:xfrm>
              <a:off x="2663325" y="1702275"/>
              <a:ext cx="296750" cy="296775"/>
            </a:xfrm>
            <a:custGeom>
              <a:rect b="b" l="l" r="r" t="t"/>
              <a:pathLst>
                <a:path extrusionOk="0" h="11871" w="1187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4" name="Google Shape;344;p32"/>
          <p:cNvSpPr/>
          <p:nvPr/>
        </p:nvSpPr>
        <p:spPr>
          <a:xfrm>
            <a:off x="836650" y="1270175"/>
            <a:ext cx="2025300" cy="402600"/>
          </a:xfrm>
          <a:prstGeom prst="snip1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2"/>
          <p:cNvSpPr txBox="1"/>
          <p:nvPr/>
        </p:nvSpPr>
        <p:spPr>
          <a:xfrm>
            <a:off x="919575" y="1270175"/>
            <a:ext cx="19425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IBM Plex Sans"/>
                <a:ea typeface="IBM Plex Sans"/>
                <a:cs typeface="IBM Plex Sans"/>
                <a:sym typeface="IBM Plex Sans"/>
              </a:rPr>
              <a:t>Unwanted messages</a:t>
            </a:r>
            <a:endParaRPr>
              <a:latin typeface="IBM Plex Sans"/>
              <a:ea typeface="IBM Plex Sans"/>
              <a:cs typeface="IBM Plex Sans"/>
              <a:sym typeface="IBM Plex Sans"/>
            </a:endParaRPr>
          </a:p>
        </p:txBody>
      </p:sp>
      <p:sp>
        <p:nvSpPr>
          <p:cNvPr id="346" name="Google Shape;346;p32"/>
          <p:cNvSpPr/>
          <p:nvPr/>
        </p:nvSpPr>
        <p:spPr>
          <a:xfrm>
            <a:off x="3068275" y="1270175"/>
            <a:ext cx="925500" cy="402600"/>
          </a:xfrm>
          <a:prstGeom prst="snip1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2"/>
          <p:cNvSpPr txBox="1"/>
          <p:nvPr/>
        </p:nvSpPr>
        <p:spPr>
          <a:xfrm>
            <a:off x="3109675" y="1288613"/>
            <a:ext cx="8427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IBM Plex Sans"/>
                <a:ea typeface="IBM Plex Sans"/>
                <a:cs typeface="IBM Plex Sans"/>
                <a:sym typeface="IBM Plex Sans"/>
              </a:rPr>
              <a:t>Threats</a:t>
            </a:r>
            <a:endParaRPr>
              <a:latin typeface="IBM Plex Sans"/>
              <a:ea typeface="IBM Plex Sans"/>
              <a:cs typeface="IBM Plex Sans"/>
              <a:sym typeface="IBM Plex Sans"/>
            </a:endParaRPr>
          </a:p>
        </p:txBody>
      </p:sp>
      <p:sp>
        <p:nvSpPr>
          <p:cNvPr id="348" name="Google Shape;348;p32"/>
          <p:cNvSpPr/>
          <p:nvPr/>
        </p:nvSpPr>
        <p:spPr>
          <a:xfrm>
            <a:off x="4150825" y="1270175"/>
            <a:ext cx="1419900" cy="402600"/>
          </a:xfrm>
          <a:prstGeom prst="snip1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2"/>
          <p:cNvSpPr/>
          <p:nvPr/>
        </p:nvSpPr>
        <p:spPr>
          <a:xfrm>
            <a:off x="836650" y="1818950"/>
            <a:ext cx="3559800" cy="402600"/>
          </a:xfrm>
          <a:prstGeom prst="snip1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2"/>
          <p:cNvSpPr txBox="1"/>
          <p:nvPr/>
        </p:nvSpPr>
        <p:spPr>
          <a:xfrm>
            <a:off x="4200100" y="1270175"/>
            <a:ext cx="18225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IBM Plex Sans"/>
                <a:ea typeface="IBM Plex Sans"/>
                <a:cs typeface="IBM Plex Sans"/>
                <a:sym typeface="IBM Plex Sans"/>
              </a:rPr>
              <a:t>Identity Theft</a:t>
            </a:r>
            <a:endParaRPr>
              <a:latin typeface="IBM Plex Sans"/>
              <a:ea typeface="IBM Plex Sans"/>
              <a:cs typeface="IBM Plex Sans"/>
              <a:sym typeface="IBM Plex Sans"/>
            </a:endParaRPr>
          </a:p>
        </p:txBody>
      </p:sp>
      <p:sp>
        <p:nvSpPr>
          <p:cNvPr id="351" name="Google Shape;351;p32"/>
          <p:cNvSpPr txBox="1"/>
          <p:nvPr/>
        </p:nvSpPr>
        <p:spPr>
          <a:xfrm>
            <a:off x="863550" y="1837400"/>
            <a:ext cx="43359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IBM Plex Sans"/>
                <a:ea typeface="IBM Plex Sans"/>
                <a:cs typeface="IBM Plex Sans"/>
                <a:sym typeface="IBM Plex Sans"/>
              </a:rPr>
              <a:t>Spreading rumours and false statements </a:t>
            </a:r>
            <a:endParaRPr>
              <a:latin typeface="IBM Plex Sans"/>
              <a:ea typeface="IBM Plex Sans"/>
              <a:cs typeface="IBM Plex Sans"/>
              <a:sym typeface="IBM Plex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55" name="Shape 355"/>
        <p:cNvGrpSpPr/>
        <p:nvPr/>
      </p:nvGrpSpPr>
      <p:grpSpPr>
        <a:xfrm>
          <a:off x="0" y="0"/>
          <a:ext cx="0" cy="0"/>
          <a:chOff x="0" y="0"/>
          <a:chExt cx="0" cy="0"/>
        </a:xfrm>
      </p:grpSpPr>
      <p:sp>
        <p:nvSpPr>
          <p:cNvPr id="356" name="Google Shape;356;p33"/>
          <p:cNvSpPr txBox="1"/>
          <p:nvPr>
            <p:ph type="title"/>
          </p:nvPr>
        </p:nvSpPr>
        <p:spPr>
          <a:xfrm>
            <a:off x="787200" y="562400"/>
            <a:ext cx="6718200" cy="485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Unauthorised access</a:t>
            </a:r>
            <a:endParaRPr/>
          </a:p>
        </p:txBody>
      </p:sp>
      <p:sp>
        <p:nvSpPr>
          <p:cNvPr id="357" name="Google Shape;357;p33"/>
          <p:cNvSpPr txBox="1"/>
          <p:nvPr>
            <p:ph idx="1" type="body"/>
          </p:nvPr>
        </p:nvSpPr>
        <p:spPr>
          <a:xfrm>
            <a:off x="787200" y="1288625"/>
            <a:ext cx="7416900" cy="2854800"/>
          </a:xfrm>
          <a:prstGeom prst="rect">
            <a:avLst/>
          </a:prstGeom>
        </p:spPr>
        <p:txBody>
          <a:bodyPr anchorCtr="0" anchor="t" bIns="0" lIns="0" spcFirstLastPara="1" rIns="0" wrap="square" tIns="0">
            <a:noAutofit/>
          </a:bodyPr>
          <a:lstStyle/>
          <a:p>
            <a:pPr indent="-342900" lvl="0" marL="457200" rtl="0" algn="l">
              <a:spcBef>
                <a:spcPts val="600"/>
              </a:spcBef>
              <a:spcAft>
                <a:spcPts val="0"/>
              </a:spcAft>
              <a:buSzPts val="1800"/>
              <a:buChar char="▫"/>
            </a:pPr>
            <a:r>
              <a:rPr b="1" lang="en" sz="1800"/>
              <a:t>Use an Anti-Spyware program</a:t>
            </a:r>
            <a:endParaRPr b="1" sz="1800"/>
          </a:p>
          <a:p>
            <a:pPr indent="-342900" lvl="0" marL="457200" rtl="0" algn="l">
              <a:spcBef>
                <a:spcPts val="0"/>
              </a:spcBef>
              <a:spcAft>
                <a:spcPts val="0"/>
              </a:spcAft>
              <a:buSzPts val="1800"/>
              <a:buChar char="▫"/>
            </a:pPr>
            <a:r>
              <a:rPr b="1" lang="en" sz="1800"/>
              <a:t>Check if your device is being monitored</a:t>
            </a:r>
            <a:br>
              <a:rPr b="1" lang="en" sz="1800"/>
            </a:br>
            <a:r>
              <a:rPr lang="en" sz="1800"/>
              <a:t>View active connections</a:t>
            </a:r>
            <a:endParaRPr sz="1800"/>
          </a:p>
          <a:p>
            <a:pPr indent="-342900" lvl="0" marL="457200" rtl="0" algn="l">
              <a:spcBef>
                <a:spcPts val="0"/>
              </a:spcBef>
              <a:spcAft>
                <a:spcPts val="0"/>
              </a:spcAft>
              <a:buSzPts val="1800"/>
              <a:buChar char="▫"/>
            </a:pPr>
            <a:r>
              <a:rPr b="1" lang="en" sz="1800"/>
              <a:t>Factory reset your device. </a:t>
            </a:r>
            <a:br>
              <a:rPr b="1" lang="en" sz="1800"/>
            </a:br>
            <a:r>
              <a:rPr lang="en" sz="1800"/>
              <a:t>Back up your files first!</a:t>
            </a:r>
            <a:endParaRPr sz="1800"/>
          </a:p>
        </p:txBody>
      </p:sp>
      <p:sp>
        <p:nvSpPr>
          <p:cNvPr id="358" name="Google Shape;358;p33"/>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pSp>
        <p:nvGrpSpPr>
          <p:cNvPr id="359" name="Google Shape;359;p33"/>
          <p:cNvGrpSpPr/>
          <p:nvPr/>
        </p:nvGrpSpPr>
        <p:grpSpPr>
          <a:xfrm>
            <a:off x="8302884" y="339249"/>
            <a:ext cx="505699" cy="505699"/>
            <a:chOff x="2594325" y="1627175"/>
            <a:chExt cx="440850" cy="440850"/>
          </a:xfrm>
        </p:grpSpPr>
        <p:sp>
          <p:nvSpPr>
            <p:cNvPr id="360" name="Google Shape;360;p33"/>
            <p:cNvSpPr/>
            <p:nvPr/>
          </p:nvSpPr>
          <p:spPr>
            <a:xfrm>
              <a:off x="2594325" y="1890950"/>
              <a:ext cx="177075" cy="177075"/>
            </a:xfrm>
            <a:custGeom>
              <a:rect b="b" l="l" r="r" t="t"/>
              <a:pathLst>
                <a:path extrusionOk="0" h="7083" w="7083">
                  <a:moveTo>
                    <a:pt x="5544" y="0"/>
                  </a:moveTo>
                  <a:lnTo>
                    <a:pt x="538" y="5984"/>
                  </a:lnTo>
                  <a:lnTo>
                    <a:pt x="0" y="7083"/>
                  </a:lnTo>
                  <a:lnTo>
                    <a:pt x="1099" y="6546"/>
                  </a:lnTo>
                  <a:lnTo>
                    <a:pt x="7083" y="1539"/>
                  </a:lnTo>
                  <a:lnTo>
                    <a:pt x="554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3"/>
            <p:cNvSpPr/>
            <p:nvPr/>
          </p:nvSpPr>
          <p:spPr>
            <a:xfrm>
              <a:off x="2858700" y="1627175"/>
              <a:ext cx="176475" cy="176475"/>
            </a:xfrm>
            <a:custGeom>
              <a:rect b="b" l="l" r="r" t="t"/>
              <a:pathLst>
                <a:path extrusionOk="0" h="7059" w="7059">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3"/>
            <p:cNvSpPr/>
            <p:nvPr/>
          </p:nvSpPr>
          <p:spPr>
            <a:xfrm>
              <a:off x="2663325" y="1702275"/>
              <a:ext cx="296750" cy="296775"/>
            </a:xfrm>
            <a:custGeom>
              <a:rect b="b" l="l" r="r" t="t"/>
              <a:pathLst>
                <a:path extrusionOk="0" h="11871" w="1187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63" name="Google Shape;363;p33"/>
          <p:cNvPicPr preferRelativeResize="0"/>
          <p:nvPr/>
        </p:nvPicPr>
        <p:blipFill>
          <a:blip r:embed="rId4">
            <a:alphaModFix/>
          </a:blip>
          <a:stretch>
            <a:fillRect/>
          </a:stretch>
        </p:blipFill>
        <p:spPr>
          <a:xfrm>
            <a:off x="4945950" y="3203275"/>
            <a:ext cx="3258150" cy="1249476"/>
          </a:xfrm>
          <a:prstGeom prst="rect">
            <a:avLst/>
          </a:prstGeom>
          <a:noFill/>
          <a:ln>
            <a:noFill/>
          </a:ln>
        </p:spPr>
      </p:pic>
      <p:pic>
        <p:nvPicPr>
          <p:cNvPr id="364" name="Google Shape;364;p33"/>
          <p:cNvPicPr preferRelativeResize="0"/>
          <p:nvPr/>
        </p:nvPicPr>
        <p:blipFill>
          <a:blip r:embed="rId5">
            <a:alphaModFix/>
          </a:blip>
          <a:stretch>
            <a:fillRect/>
          </a:stretch>
        </p:blipFill>
        <p:spPr>
          <a:xfrm>
            <a:off x="1184100" y="3050875"/>
            <a:ext cx="3387899" cy="1429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368" name="Shape 368"/>
        <p:cNvGrpSpPr/>
        <p:nvPr/>
      </p:nvGrpSpPr>
      <p:grpSpPr>
        <a:xfrm>
          <a:off x="0" y="0"/>
          <a:ext cx="0" cy="0"/>
          <a:chOff x="0" y="0"/>
          <a:chExt cx="0" cy="0"/>
        </a:xfrm>
      </p:grpSpPr>
      <p:pic>
        <p:nvPicPr>
          <p:cNvPr id="369" name="Google Shape;369;p34"/>
          <p:cNvPicPr preferRelativeResize="0"/>
          <p:nvPr/>
        </p:nvPicPr>
        <p:blipFill rotWithShape="1">
          <a:blip r:embed="rId3">
            <a:alphaModFix/>
          </a:blip>
          <a:srcRect b="10690" l="13952" r="3046" t="41197"/>
          <a:stretch/>
        </p:blipFill>
        <p:spPr>
          <a:xfrm>
            <a:off x="4572000" y="446675"/>
            <a:ext cx="4122600" cy="4248300"/>
          </a:xfrm>
          <a:prstGeom prst="snip1Rect">
            <a:avLst>
              <a:gd fmla="val 28506" name="adj"/>
            </a:avLst>
          </a:prstGeom>
          <a:noFill/>
          <a:ln>
            <a:noFill/>
          </a:ln>
        </p:spPr>
      </p:pic>
      <p:sp>
        <p:nvSpPr>
          <p:cNvPr id="370" name="Google Shape;370;p34"/>
          <p:cNvSpPr txBox="1"/>
          <p:nvPr>
            <p:ph idx="4294967295" type="ctrTitle"/>
          </p:nvPr>
        </p:nvSpPr>
        <p:spPr>
          <a:xfrm>
            <a:off x="786975" y="-246375"/>
            <a:ext cx="3434100" cy="3151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200">
                <a:solidFill>
                  <a:schemeClr val="accent1"/>
                </a:solidFill>
              </a:rPr>
              <a:t>Let’s talk</a:t>
            </a:r>
            <a:endParaRPr sz="7200">
              <a:solidFill>
                <a:schemeClr val="accent1"/>
              </a:solidFill>
            </a:endParaRPr>
          </a:p>
        </p:txBody>
      </p:sp>
      <p:sp>
        <p:nvSpPr>
          <p:cNvPr id="371" name="Google Shape;371;p34"/>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72" name="Google Shape;372;p34"/>
          <p:cNvSpPr/>
          <p:nvPr/>
        </p:nvSpPr>
        <p:spPr>
          <a:xfrm>
            <a:off x="8309423" y="339348"/>
            <a:ext cx="499190" cy="454103"/>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76" name="Shape 376"/>
        <p:cNvGrpSpPr/>
        <p:nvPr/>
      </p:nvGrpSpPr>
      <p:grpSpPr>
        <a:xfrm>
          <a:off x="0" y="0"/>
          <a:ext cx="0" cy="0"/>
          <a:chOff x="0" y="0"/>
          <a:chExt cx="0" cy="0"/>
        </a:xfrm>
      </p:grpSpPr>
      <p:sp>
        <p:nvSpPr>
          <p:cNvPr id="377" name="Google Shape;377;p35"/>
          <p:cNvSpPr txBox="1"/>
          <p:nvPr>
            <p:ph idx="4294967295" type="ctrTitle"/>
          </p:nvPr>
        </p:nvSpPr>
        <p:spPr>
          <a:xfrm>
            <a:off x="839125" y="2024150"/>
            <a:ext cx="39522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6000"/>
              <a:t>Group Dynamic</a:t>
            </a:r>
            <a:endParaRPr sz="6000"/>
          </a:p>
        </p:txBody>
      </p:sp>
      <p:sp>
        <p:nvSpPr>
          <p:cNvPr id="378" name="Google Shape;378;p35"/>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pSp>
        <p:nvGrpSpPr>
          <p:cNvPr id="379" name="Google Shape;379;p35"/>
          <p:cNvGrpSpPr/>
          <p:nvPr/>
        </p:nvGrpSpPr>
        <p:grpSpPr>
          <a:xfrm>
            <a:off x="8309413" y="339356"/>
            <a:ext cx="499206" cy="531902"/>
            <a:chOff x="5970800" y="1619250"/>
            <a:chExt cx="428650" cy="456725"/>
          </a:xfrm>
        </p:grpSpPr>
        <p:sp>
          <p:nvSpPr>
            <p:cNvPr id="380" name="Google Shape;380;p35"/>
            <p:cNvSpPr/>
            <p:nvPr/>
          </p:nvSpPr>
          <p:spPr>
            <a:xfrm>
              <a:off x="5970800" y="1674200"/>
              <a:ext cx="377975" cy="377950"/>
            </a:xfrm>
            <a:custGeom>
              <a:rect b="b" l="l" r="r" t="t"/>
              <a:pathLst>
                <a:path extrusionOk="0" h="15118" w="15119">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5"/>
            <p:cNvSpPr/>
            <p:nvPr/>
          </p:nvSpPr>
          <p:spPr>
            <a:xfrm>
              <a:off x="6068500" y="1771875"/>
              <a:ext cx="182575" cy="182600"/>
            </a:xfrm>
            <a:custGeom>
              <a:rect b="b" l="l" r="r" t="t"/>
              <a:pathLst>
                <a:path extrusionOk="0" h="7304" w="7303">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5"/>
            <p:cNvSpPr/>
            <p:nvPr/>
          </p:nvSpPr>
          <p:spPr>
            <a:xfrm>
              <a:off x="5981175" y="2005125"/>
              <a:ext cx="75125" cy="70850"/>
            </a:xfrm>
            <a:custGeom>
              <a:rect b="b" l="l" r="r" t="t"/>
              <a:pathLst>
                <a:path extrusionOk="0" h="2834" w="3005">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5"/>
            <p:cNvSpPr/>
            <p:nvPr/>
          </p:nvSpPr>
          <p:spPr>
            <a:xfrm>
              <a:off x="6263875" y="2005125"/>
              <a:ext cx="74525" cy="70850"/>
            </a:xfrm>
            <a:custGeom>
              <a:rect b="b" l="l" r="r" t="t"/>
              <a:pathLst>
                <a:path extrusionOk="0" h="2834" w="2981">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5"/>
            <p:cNvSpPr/>
            <p:nvPr/>
          </p:nvSpPr>
          <p:spPr>
            <a:xfrm>
              <a:off x="6147875" y="1619250"/>
              <a:ext cx="251575" cy="255850"/>
            </a:xfrm>
            <a:custGeom>
              <a:rect b="b" l="l" r="r" t="t"/>
              <a:pathLst>
                <a:path extrusionOk="0" h="10234" w="10063">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5" name="Google Shape;385;p35"/>
          <p:cNvSpPr/>
          <p:nvPr/>
        </p:nvSpPr>
        <p:spPr>
          <a:xfrm>
            <a:off x="6750050" y="1066575"/>
            <a:ext cx="1144869" cy="103352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6" name="Google Shape;386;p35"/>
          <p:cNvGrpSpPr/>
          <p:nvPr/>
        </p:nvGrpSpPr>
        <p:grpSpPr>
          <a:xfrm>
            <a:off x="6576880" y="2196790"/>
            <a:ext cx="817228" cy="2040565"/>
            <a:chOff x="3386850" y="2264625"/>
            <a:chExt cx="203950" cy="509250"/>
          </a:xfrm>
        </p:grpSpPr>
        <p:sp>
          <p:nvSpPr>
            <p:cNvPr id="387" name="Google Shape;387;p35"/>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5"/>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 name="Google Shape;389;p35"/>
          <p:cNvGrpSpPr/>
          <p:nvPr/>
        </p:nvGrpSpPr>
        <p:grpSpPr>
          <a:xfrm>
            <a:off x="5586088" y="2224898"/>
            <a:ext cx="805990" cy="2012454"/>
            <a:chOff x="3386850" y="2264625"/>
            <a:chExt cx="203950" cy="509250"/>
          </a:xfrm>
        </p:grpSpPr>
        <p:sp>
          <p:nvSpPr>
            <p:cNvPr id="390" name="Google Shape;390;p35"/>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5"/>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2" name="Google Shape;392;p35"/>
          <p:cNvSpPr/>
          <p:nvPr/>
        </p:nvSpPr>
        <p:spPr>
          <a:xfrm flipH="1">
            <a:off x="4542161" y="1003428"/>
            <a:ext cx="1275019" cy="1159802"/>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3" name="Google Shape;393;p35"/>
          <p:cNvPicPr preferRelativeResize="0"/>
          <p:nvPr/>
        </p:nvPicPr>
        <p:blipFill>
          <a:blip r:embed="rId4">
            <a:alphaModFix/>
          </a:blip>
          <a:stretch>
            <a:fillRect/>
          </a:stretch>
        </p:blipFill>
        <p:spPr>
          <a:xfrm>
            <a:off x="162749" y="322225"/>
            <a:ext cx="8645874" cy="45636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97" name="Shape 397"/>
        <p:cNvGrpSpPr/>
        <p:nvPr/>
      </p:nvGrpSpPr>
      <p:grpSpPr>
        <a:xfrm>
          <a:off x="0" y="0"/>
          <a:ext cx="0" cy="0"/>
          <a:chOff x="0" y="0"/>
          <a:chExt cx="0" cy="0"/>
        </a:xfrm>
      </p:grpSpPr>
      <p:sp>
        <p:nvSpPr>
          <p:cNvPr id="398" name="Google Shape;398;p36"/>
          <p:cNvSpPr txBox="1"/>
          <p:nvPr>
            <p:ph idx="1" type="subTitle"/>
          </p:nvPr>
        </p:nvSpPr>
        <p:spPr>
          <a:xfrm>
            <a:off x="470775" y="595800"/>
            <a:ext cx="7684500" cy="40836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4800">
                <a:latin typeface="Century Gothic"/>
                <a:ea typeface="Century Gothic"/>
                <a:cs typeface="Century Gothic"/>
                <a:sym typeface="Century Gothic"/>
              </a:rPr>
              <a:t>How can we help?</a:t>
            </a:r>
            <a:endParaRPr b="1" sz="4800">
              <a:latin typeface="Century Gothic"/>
              <a:ea typeface="Century Gothic"/>
              <a:cs typeface="Century Gothic"/>
              <a:sym typeface="Century Gothic"/>
            </a:endParaRPr>
          </a:p>
          <a:p>
            <a:pPr indent="0" lvl="0" marL="0" rtl="0" algn="l">
              <a:lnSpc>
                <a:spcPct val="100000"/>
              </a:lnSpc>
              <a:spcBef>
                <a:spcPts val="0"/>
              </a:spcBef>
              <a:spcAft>
                <a:spcPts val="0"/>
              </a:spcAft>
              <a:buNone/>
            </a:pPr>
            <a:r>
              <a:rPr b="1" lang="en" sz="3600">
                <a:latin typeface="Century Gothic"/>
                <a:ea typeface="Century Gothic"/>
                <a:cs typeface="Century Gothic"/>
                <a:sym typeface="Century Gothic"/>
              </a:rPr>
              <a:t>58% of young people </a:t>
            </a:r>
            <a:endParaRPr b="1" sz="3600">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 sz="1800">
                <a:solidFill>
                  <a:srgbClr val="FFFFFF"/>
                </a:solidFill>
                <a:latin typeface="Century Gothic"/>
                <a:ea typeface="Century Gothic"/>
                <a:cs typeface="Century Gothic"/>
                <a:sym typeface="Century Gothic"/>
              </a:rPr>
              <a:t>in Portugal have already suffered at least one act of dating violence.</a:t>
            </a:r>
            <a:endParaRPr sz="1800">
              <a:solidFill>
                <a:srgbClr val="FFFFFF"/>
              </a:solidFill>
              <a:latin typeface="Century Gothic"/>
              <a:ea typeface="Century Gothic"/>
              <a:cs typeface="Century Gothic"/>
              <a:sym typeface="Century Gothic"/>
            </a:endParaRPr>
          </a:p>
          <a:p>
            <a:pPr indent="-381000" lvl="0" marL="914400" rtl="0" algn="l">
              <a:lnSpc>
                <a:spcPct val="100000"/>
              </a:lnSpc>
              <a:spcBef>
                <a:spcPts val="0"/>
              </a:spcBef>
              <a:spcAft>
                <a:spcPts val="0"/>
              </a:spcAft>
              <a:buClr>
                <a:srgbClr val="FFFFFF"/>
              </a:buClr>
              <a:buSzPts val="2400"/>
              <a:buFont typeface="Century Gothic"/>
              <a:buChar char="●"/>
            </a:pPr>
            <a:r>
              <a:rPr lang="en">
                <a:solidFill>
                  <a:srgbClr val="FFFFFF"/>
                </a:solidFill>
                <a:latin typeface="Century Gothic"/>
                <a:ea typeface="Century Gothic"/>
                <a:cs typeface="Century Gothic"/>
                <a:sym typeface="Century Gothic"/>
              </a:rPr>
              <a:t>Talk to a friend/family member/ teacher/ responsible adult/someone you trust</a:t>
            </a:r>
            <a:endParaRPr>
              <a:solidFill>
                <a:srgbClr val="FFFFFF"/>
              </a:solidFill>
              <a:latin typeface="Century Gothic"/>
              <a:ea typeface="Century Gothic"/>
              <a:cs typeface="Century Gothic"/>
              <a:sym typeface="Century Gothic"/>
            </a:endParaRPr>
          </a:p>
          <a:p>
            <a:pPr indent="0" lvl="0" marL="914400" rtl="0" algn="l">
              <a:lnSpc>
                <a:spcPct val="100000"/>
              </a:lnSpc>
              <a:spcBef>
                <a:spcPts val="0"/>
              </a:spcBef>
              <a:spcAft>
                <a:spcPts val="0"/>
              </a:spcAft>
              <a:buNone/>
            </a:pPr>
            <a:r>
              <a:t/>
            </a:r>
            <a:endParaRPr sz="1800">
              <a:solidFill>
                <a:srgbClr val="FFFFFF"/>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b="1" lang="en" sz="3600">
                <a:latin typeface="Century Gothic"/>
                <a:ea typeface="Century Gothic"/>
                <a:cs typeface="Century Gothic"/>
                <a:sym typeface="Century Gothic"/>
              </a:rPr>
              <a:t>28 deaths</a:t>
            </a:r>
            <a:br>
              <a:rPr b="1" lang="en" sz="3600">
                <a:latin typeface="Century Gothic"/>
                <a:ea typeface="Century Gothic"/>
                <a:cs typeface="Century Gothic"/>
                <a:sym typeface="Century Gothic"/>
              </a:rPr>
            </a:br>
            <a:r>
              <a:rPr lang="en" sz="1800">
                <a:solidFill>
                  <a:srgbClr val="FFFFFF"/>
                </a:solidFill>
                <a:latin typeface="Century Gothic"/>
                <a:ea typeface="Century Gothic"/>
                <a:cs typeface="Century Gothic"/>
                <a:sym typeface="Century Gothic"/>
              </a:rPr>
              <a:t>in 2018, 11 in 2019.</a:t>
            </a:r>
            <a:endParaRPr sz="1800">
              <a:solidFill>
                <a:srgbClr val="FFFFFF"/>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 sz="1800">
                <a:solidFill>
                  <a:srgbClr val="FFFFFF"/>
                </a:solidFill>
                <a:latin typeface="Century Gothic"/>
                <a:ea typeface="Century Gothic"/>
                <a:cs typeface="Century Gothic"/>
                <a:sym typeface="Century Gothic"/>
              </a:rPr>
              <a:t>Lei 112/2009: </a:t>
            </a:r>
            <a:r>
              <a:rPr i="1" lang="en" sz="1800">
                <a:solidFill>
                  <a:srgbClr val="FFFFFF"/>
                </a:solidFill>
                <a:latin typeface="Century Gothic"/>
                <a:ea typeface="Century Gothic"/>
                <a:cs typeface="Century Gothic"/>
                <a:sym typeface="Century Gothic"/>
              </a:rPr>
              <a:t>prevenção da violência doméstica e à protecção e assistência das suas vítimas</a:t>
            </a:r>
            <a:endParaRPr sz="18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grpSp>
        <p:nvGrpSpPr>
          <p:cNvPr id="399" name="Google Shape;399;p36"/>
          <p:cNvGrpSpPr/>
          <p:nvPr/>
        </p:nvGrpSpPr>
        <p:grpSpPr>
          <a:xfrm>
            <a:off x="7863410" y="334303"/>
            <a:ext cx="952401" cy="868821"/>
            <a:chOff x="6625350" y="1613750"/>
            <a:chExt cx="480525" cy="438400"/>
          </a:xfrm>
        </p:grpSpPr>
        <p:sp>
          <p:nvSpPr>
            <p:cNvPr id="400" name="Google Shape;400;p36"/>
            <p:cNvSpPr/>
            <p:nvPr/>
          </p:nvSpPr>
          <p:spPr>
            <a:xfrm>
              <a:off x="6670525" y="1887275"/>
              <a:ext cx="117875" cy="164875"/>
            </a:xfrm>
            <a:custGeom>
              <a:rect b="b" l="l" r="r" t="t"/>
              <a:pathLst>
                <a:path extrusionOk="0" h="6595" w="4715">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6"/>
            <p:cNvSpPr/>
            <p:nvPr/>
          </p:nvSpPr>
          <p:spPr>
            <a:xfrm>
              <a:off x="7075950" y="1754175"/>
              <a:ext cx="29925" cy="99550"/>
            </a:xfrm>
            <a:custGeom>
              <a:rect b="b" l="l" r="r" t="t"/>
              <a:pathLst>
                <a:path extrusionOk="0" h="3982" w="1197">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6"/>
            <p:cNvSpPr/>
            <p:nvPr/>
          </p:nvSpPr>
          <p:spPr>
            <a:xfrm>
              <a:off x="6625350" y="1729750"/>
              <a:ext cx="97700" cy="147175"/>
            </a:xfrm>
            <a:custGeom>
              <a:rect b="b" l="l" r="r" t="t"/>
              <a:pathLst>
                <a:path extrusionOk="0" h="5887" w="3908">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6"/>
            <p:cNvSpPr/>
            <p:nvPr/>
          </p:nvSpPr>
          <p:spPr>
            <a:xfrm>
              <a:off x="6736475" y="1638175"/>
              <a:ext cx="279650" cy="330325"/>
            </a:xfrm>
            <a:custGeom>
              <a:rect b="b" l="l" r="r" t="t"/>
              <a:pathLst>
                <a:path extrusionOk="0" h="13213" w="11186">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6"/>
            <p:cNvSpPr/>
            <p:nvPr/>
          </p:nvSpPr>
          <p:spPr>
            <a:xfrm>
              <a:off x="7029550" y="1613750"/>
              <a:ext cx="34200" cy="379800"/>
            </a:xfrm>
            <a:custGeom>
              <a:rect b="b" l="l" r="r" t="t"/>
              <a:pathLst>
                <a:path extrusionOk="0" h="15192" w="1368">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xEl>
                                              <p:pRg end="0" st="0"/>
                                            </p:txEl>
                                          </p:spTgt>
                                        </p:tgtEl>
                                        <p:attrNameLst>
                                          <p:attrName>style.visibility</p:attrName>
                                        </p:attrNameLst>
                                      </p:cBhvr>
                                      <p:to>
                                        <p:strVal val="visible"/>
                                      </p:to>
                                    </p:set>
                                    <p:animEffect filter="fade" transition="in">
                                      <p:cBhvr>
                                        <p:cTn dur="1000"/>
                                        <p:tgtEl>
                                          <p:spTgt spid="3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xEl>
                                              <p:pRg end="1" st="1"/>
                                            </p:txEl>
                                          </p:spTgt>
                                        </p:tgtEl>
                                        <p:attrNameLst>
                                          <p:attrName>style.visibility</p:attrName>
                                        </p:attrNameLst>
                                      </p:cBhvr>
                                      <p:to>
                                        <p:strVal val="visible"/>
                                      </p:to>
                                    </p:set>
                                    <p:animEffect filter="fade" transition="in">
                                      <p:cBhvr>
                                        <p:cTn dur="1000"/>
                                        <p:tgtEl>
                                          <p:spTgt spid="3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xEl>
                                              <p:pRg end="2" st="2"/>
                                            </p:txEl>
                                          </p:spTgt>
                                        </p:tgtEl>
                                        <p:attrNameLst>
                                          <p:attrName>style.visibility</p:attrName>
                                        </p:attrNameLst>
                                      </p:cBhvr>
                                      <p:to>
                                        <p:strVal val="visible"/>
                                      </p:to>
                                    </p:set>
                                    <p:animEffect filter="fade" transition="in">
                                      <p:cBhvr>
                                        <p:cTn dur="1000"/>
                                        <p:tgtEl>
                                          <p:spTgt spid="39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xEl>
                                              <p:pRg end="3" st="3"/>
                                            </p:txEl>
                                          </p:spTgt>
                                        </p:tgtEl>
                                        <p:attrNameLst>
                                          <p:attrName>style.visibility</p:attrName>
                                        </p:attrNameLst>
                                      </p:cBhvr>
                                      <p:to>
                                        <p:strVal val="visible"/>
                                      </p:to>
                                    </p:set>
                                    <p:animEffect filter="fade" transition="in">
                                      <p:cBhvr>
                                        <p:cTn dur="1000"/>
                                        <p:tgtEl>
                                          <p:spTgt spid="39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xEl>
                                              <p:pRg end="4" st="4"/>
                                            </p:txEl>
                                          </p:spTgt>
                                        </p:tgtEl>
                                        <p:attrNameLst>
                                          <p:attrName>style.visibility</p:attrName>
                                        </p:attrNameLst>
                                      </p:cBhvr>
                                      <p:to>
                                        <p:strVal val="visible"/>
                                      </p:to>
                                    </p:set>
                                    <p:animEffect filter="fade" transition="in">
                                      <p:cBhvr>
                                        <p:cTn dur="1000"/>
                                        <p:tgtEl>
                                          <p:spTgt spid="39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xEl>
                                              <p:pRg end="5" st="5"/>
                                            </p:txEl>
                                          </p:spTgt>
                                        </p:tgtEl>
                                        <p:attrNameLst>
                                          <p:attrName>style.visibility</p:attrName>
                                        </p:attrNameLst>
                                      </p:cBhvr>
                                      <p:to>
                                        <p:strVal val="visible"/>
                                      </p:to>
                                    </p:set>
                                    <p:animEffect filter="fade" transition="in">
                                      <p:cBhvr>
                                        <p:cTn dur="1000"/>
                                        <p:tgtEl>
                                          <p:spTgt spid="39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xEl>
                                              <p:pRg end="6" st="6"/>
                                            </p:txEl>
                                          </p:spTgt>
                                        </p:tgtEl>
                                        <p:attrNameLst>
                                          <p:attrName>style.visibility</p:attrName>
                                        </p:attrNameLst>
                                      </p:cBhvr>
                                      <p:to>
                                        <p:strVal val="visible"/>
                                      </p:to>
                                    </p:set>
                                    <p:animEffect filter="fade" transition="in">
                                      <p:cBhvr>
                                        <p:cTn dur="1000"/>
                                        <p:tgtEl>
                                          <p:spTgt spid="39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xEl>
                                              <p:pRg end="7" st="7"/>
                                            </p:txEl>
                                          </p:spTgt>
                                        </p:tgtEl>
                                        <p:attrNameLst>
                                          <p:attrName>style.visibility</p:attrName>
                                        </p:attrNameLst>
                                      </p:cBhvr>
                                      <p:to>
                                        <p:strVal val="visible"/>
                                      </p:to>
                                    </p:set>
                                    <p:animEffect filter="fade" transition="in">
                                      <p:cBhvr>
                                        <p:cTn dur="1000"/>
                                        <p:tgtEl>
                                          <p:spTgt spid="398">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08" name="Shape 408"/>
        <p:cNvGrpSpPr/>
        <p:nvPr/>
      </p:nvGrpSpPr>
      <p:grpSpPr>
        <a:xfrm>
          <a:off x="0" y="0"/>
          <a:ext cx="0" cy="0"/>
          <a:chOff x="0" y="0"/>
          <a:chExt cx="0" cy="0"/>
        </a:xfrm>
      </p:grpSpPr>
      <p:sp>
        <p:nvSpPr>
          <p:cNvPr id="409" name="Google Shape;409;p37"/>
          <p:cNvSpPr txBox="1"/>
          <p:nvPr>
            <p:ph idx="1" type="body"/>
          </p:nvPr>
        </p:nvSpPr>
        <p:spPr>
          <a:xfrm>
            <a:off x="568800" y="570100"/>
            <a:ext cx="8006400" cy="4796400"/>
          </a:xfrm>
          <a:prstGeom prst="rect">
            <a:avLst/>
          </a:prstGeom>
        </p:spPr>
        <p:txBody>
          <a:bodyPr anchorCtr="0" anchor="ctr" bIns="0" lIns="0" spcFirstLastPara="1" rIns="0" wrap="square" tIns="0">
            <a:noAutofit/>
          </a:bodyPr>
          <a:lstStyle/>
          <a:p>
            <a:pPr indent="0" lvl="0" marL="0" rtl="0" algn="l">
              <a:lnSpc>
                <a:spcPct val="100000"/>
              </a:lnSpc>
              <a:spcBef>
                <a:spcPts val="480"/>
              </a:spcBef>
              <a:spcAft>
                <a:spcPts val="0"/>
              </a:spcAft>
              <a:buNone/>
            </a:pPr>
            <a:r>
              <a:rPr b="1" lang="en" sz="3600">
                <a:latin typeface="IBM Plex Serif"/>
                <a:ea typeface="IBM Plex Serif"/>
                <a:cs typeface="IBM Plex Serif"/>
                <a:sym typeface="IBM Plex Serif"/>
              </a:rPr>
              <a:t>How can we help?</a:t>
            </a:r>
            <a:endParaRPr b="1" sz="3600">
              <a:latin typeface="IBM Plex Serif"/>
              <a:ea typeface="IBM Plex Serif"/>
              <a:cs typeface="IBM Plex Serif"/>
              <a:sym typeface="IBM Plex Serif"/>
            </a:endParaRPr>
          </a:p>
          <a:p>
            <a:pPr indent="-381000" lvl="0" marL="457200" rtl="0" algn="l">
              <a:lnSpc>
                <a:spcPct val="100000"/>
              </a:lnSpc>
              <a:spcBef>
                <a:spcPts val="480"/>
              </a:spcBef>
              <a:spcAft>
                <a:spcPts val="0"/>
              </a:spcAft>
              <a:buClr>
                <a:srgbClr val="FFFFFF"/>
              </a:buClr>
              <a:buSzPts val="2400"/>
              <a:buFont typeface="Century Gothic"/>
              <a:buChar char="▫"/>
            </a:pPr>
            <a:r>
              <a:rPr i="0" lang="en" sz="2400" u="sng">
                <a:solidFill>
                  <a:srgbClr val="FFFFFF"/>
                </a:solidFill>
                <a:latin typeface="Century Gothic"/>
                <a:ea typeface="Century Gothic"/>
                <a:cs typeface="Century Gothic"/>
                <a:sym typeface="Century Gothic"/>
                <a:hlinkClick r:id="rId4"/>
              </a:rPr>
              <a:t>Campanha #DitadosImpopulares </a:t>
            </a:r>
            <a:endParaRPr i="0" sz="2400">
              <a:solidFill>
                <a:srgbClr val="FFFFFF"/>
              </a:solidFill>
              <a:latin typeface="Century Gothic"/>
              <a:ea typeface="Century Gothic"/>
              <a:cs typeface="Century Gothic"/>
              <a:sym typeface="Century Gothic"/>
            </a:endParaRPr>
          </a:p>
          <a:p>
            <a:pPr indent="0" lvl="0" marL="0" rtl="0" algn="l">
              <a:lnSpc>
                <a:spcPct val="100000"/>
              </a:lnSpc>
              <a:spcBef>
                <a:spcPts val="480"/>
              </a:spcBef>
              <a:spcAft>
                <a:spcPts val="0"/>
              </a:spcAft>
              <a:buClr>
                <a:srgbClr val="7F7F7F"/>
              </a:buClr>
              <a:buSzPts val="2400"/>
              <a:buFont typeface="Arial"/>
              <a:buNone/>
            </a:pPr>
            <a:r>
              <a:rPr i="0" lang="en" sz="2400">
                <a:solidFill>
                  <a:srgbClr val="FFFFFF"/>
                </a:solidFill>
                <a:latin typeface="Century Gothic"/>
                <a:ea typeface="Century Gothic"/>
                <a:cs typeface="Century Gothic"/>
                <a:sym typeface="Century Gothic"/>
              </a:rPr>
              <a:t>“Violence is not a private matter”</a:t>
            </a:r>
            <a:endParaRPr i="0" sz="2400">
              <a:solidFill>
                <a:srgbClr val="FFFFFF"/>
              </a:solidFill>
              <a:latin typeface="Century Gothic"/>
              <a:ea typeface="Century Gothic"/>
              <a:cs typeface="Century Gothic"/>
              <a:sym typeface="Century Gothic"/>
            </a:endParaRPr>
          </a:p>
          <a:p>
            <a:pPr indent="0" lvl="0" marL="0" rtl="0" algn="l">
              <a:lnSpc>
                <a:spcPct val="100000"/>
              </a:lnSpc>
              <a:spcBef>
                <a:spcPts val="480"/>
              </a:spcBef>
              <a:spcAft>
                <a:spcPts val="0"/>
              </a:spcAft>
              <a:buNone/>
            </a:pPr>
            <a:r>
              <a:rPr i="0" lang="en" sz="2400">
                <a:solidFill>
                  <a:srgbClr val="FFFFFF"/>
                </a:solidFill>
                <a:latin typeface="Century Gothic"/>
                <a:ea typeface="Century Gothic"/>
                <a:cs typeface="Century Gothic"/>
                <a:sym typeface="Century Gothic"/>
              </a:rPr>
              <a:t>Domestic violence is considered a public crime in Portugal (if you witness it, you can report it)</a:t>
            </a:r>
            <a:endParaRPr i="0" sz="2400">
              <a:solidFill>
                <a:srgbClr val="FFFFFF"/>
              </a:solidFill>
              <a:latin typeface="Century Gothic"/>
              <a:ea typeface="Century Gothic"/>
              <a:cs typeface="Century Gothic"/>
              <a:sym typeface="Century Gothic"/>
            </a:endParaRPr>
          </a:p>
          <a:p>
            <a:pPr indent="0" lvl="0" marL="0" marR="0" rtl="0" algn="l">
              <a:lnSpc>
                <a:spcPct val="100000"/>
              </a:lnSpc>
              <a:spcBef>
                <a:spcPts val="480"/>
              </a:spcBef>
              <a:spcAft>
                <a:spcPts val="0"/>
              </a:spcAft>
              <a:buNone/>
            </a:pPr>
            <a:r>
              <a:t/>
            </a:r>
            <a:endParaRPr i="0" sz="2400">
              <a:solidFill>
                <a:srgbClr val="FFFFFF"/>
              </a:solidFill>
              <a:latin typeface="Century Gothic"/>
              <a:ea typeface="Century Gothic"/>
              <a:cs typeface="Century Gothic"/>
              <a:sym typeface="Century Gothic"/>
            </a:endParaRPr>
          </a:p>
          <a:p>
            <a:pPr indent="0" lvl="0" marL="0" rtl="0" algn="l">
              <a:spcBef>
                <a:spcPts val="600"/>
              </a:spcBef>
              <a:spcAft>
                <a:spcPts val="0"/>
              </a:spcAft>
              <a:buNone/>
            </a:pPr>
            <a:r>
              <a:t/>
            </a:r>
            <a:endParaRPr/>
          </a:p>
        </p:txBody>
      </p:sp>
      <p:sp>
        <p:nvSpPr>
          <p:cNvPr id="410" name="Google Shape;410;p37"/>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xEl>
                                              <p:pRg end="0" st="0"/>
                                            </p:txEl>
                                          </p:spTgt>
                                        </p:tgtEl>
                                        <p:attrNameLst>
                                          <p:attrName>style.visibility</p:attrName>
                                        </p:attrNameLst>
                                      </p:cBhvr>
                                      <p:to>
                                        <p:strVal val="visible"/>
                                      </p:to>
                                    </p:set>
                                    <p:animEffect filter="fade" transition="in">
                                      <p:cBhvr>
                                        <p:cTn dur="1000"/>
                                        <p:tgtEl>
                                          <p:spTgt spid="4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xEl>
                                              <p:pRg end="1" st="1"/>
                                            </p:txEl>
                                          </p:spTgt>
                                        </p:tgtEl>
                                        <p:attrNameLst>
                                          <p:attrName>style.visibility</p:attrName>
                                        </p:attrNameLst>
                                      </p:cBhvr>
                                      <p:to>
                                        <p:strVal val="visible"/>
                                      </p:to>
                                    </p:set>
                                    <p:animEffect filter="fade" transition="in">
                                      <p:cBhvr>
                                        <p:cTn dur="1000"/>
                                        <p:tgtEl>
                                          <p:spTgt spid="4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xEl>
                                              <p:pRg end="2" st="2"/>
                                            </p:txEl>
                                          </p:spTgt>
                                        </p:tgtEl>
                                        <p:attrNameLst>
                                          <p:attrName>style.visibility</p:attrName>
                                        </p:attrNameLst>
                                      </p:cBhvr>
                                      <p:to>
                                        <p:strVal val="visible"/>
                                      </p:to>
                                    </p:set>
                                    <p:animEffect filter="fade" transition="in">
                                      <p:cBhvr>
                                        <p:cTn dur="1000"/>
                                        <p:tgtEl>
                                          <p:spTgt spid="4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xEl>
                                              <p:pRg end="3" st="3"/>
                                            </p:txEl>
                                          </p:spTgt>
                                        </p:tgtEl>
                                        <p:attrNameLst>
                                          <p:attrName>style.visibility</p:attrName>
                                        </p:attrNameLst>
                                      </p:cBhvr>
                                      <p:to>
                                        <p:strVal val="visible"/>
                                      </p:to>
                                    </p:set>
                                    <p:animEffect filter="fade" transition="in">
                                      <p:cBhvr>
                                        <p:cTn dur="1000"/>
                                        <p:tgtEl>
                                          <p:spTgt spid="40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xEl>
                                              <p:pRg end="4" st="4"/>
                                            </p:txEl>
                                          </p:spTgt>
                                        </p:tgtEl>
                                        <p:attrNameLst>
                                          <p:attrName>style.visibility</p:attrName>
                                        </p:attrNameLst>
                                      </p:cBhvr>
                                      <p:to>
                                        <p:strVal val="visible"/>
                                      </p:to>
                                    </p:set>
                                    <p:animEffect filter="fade" transition="in">
                                      <p:cBhvr>
                                        <p:cTn dur="1000"/>
                                        <p:tgtEl>
                                          <p:spTgt spid="40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xEl>
                                              <p:pRg end="5" st="5"/>
                                            </p:txEl>
                                          </p:spTgt>
                                        </p:tgtEl>
                                        <p:attrNameLst>
                                          <p:attrName>style.visibility</p:attrName>
                                        </p:attrNameLst>
                                      </p:cBhvr>
                                      <p:to>
                                        <p:strVal val="visible"/>
                                      </p:to>
                                    </p:set>
                                    <p:animEffect filter="fade" transition="in">
                                      <p:cBhvr>
                                        <p:cTn dur="1000"/>
                                        <p:tgtEl>
                                          <p:spTgt spid="40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38"/>
          <p:cNvSpPr txBox="1"/>
          <p:nvPr>
            <p:ph idx="1" type="body"/>
          </p:nvPr>
        </p:nvSpPr>
        <p:spPr>
          <a:xfrm>
            <a:off x="787200" y="1494625"/>
            <a:ext cx="7145100" cy="2154300"/>
          </a:xfrm>
          <a:prstGeom prst="rect">
            <a:avLst/>
          </a:prstGeom>
        </p:spPr>
        <p:txBody>
          <a:bodyPr anchorCtr="0" anchor="ctr" bIns="0" lIns="0" spcFirstLastPara="1" rIns="0" wrap="square" tIns="0">
            <a:noAutofit/>
          </a:bodyPr>
          <a:lstStyle/>
          <a:p>
            <a:pPr indent="0" lvl="0" marL="0" rtl="0" algn="l">
              <a:lnSpc>
                <a:spcPct val="100000"/>
              </a:lnSpc>
              <a:spcBef>
                <a:spcPts val="480"/>
              </a:spcBef>
              <a:spcAft>
                <a:spcPts val="0"/>
              </a:spcAft>
              <a:buNone/>
            </a:pPr>
            <a:r>
              <a:rPr b="1" lang="en" sz="3600">
                <a:latin typeface="IBM Plex Serif"/>
                <a:ea typeface="IBM Plex Serif"/>
                <a:cs typeface="IBM Plex Serif"/>
                <a:sym typeface="IBM Plex Serif"/>
              </a:rPr>
              <a:t>How can we help?</a:t>
            </a:r>
            <a:endParaRPr b="1" sz="3600">
              <a:latin typeface="IBM Plex Serif"/>
              <a:ea typeface="IBM Plex Serif"/>
              <a:cs typeface="IBM Plex Serif"/>
              <a:sym typeface="IBM Plex Serif"/>
            </a:endParaRPr>
          </a:p>
          <a:p>
            <a:pPr indent="-355600" lvl="0" marL="457200" rtl="0" algn="l">
              <a:lnSpc>
                <a:spcPct val="100000"/>
              </a:lnSpc>
              <a:spcBef>
                <a:spcPts val="480"/>
              </a:spcBef>
              <a:spcAft>
                <a:spcPts val="0"/>
              </a:spcAft>
              <a:buClr>
                <a:srgbClr val="FFFFFF"/>
              </a:buClr>
              <a:buSzPts val="2000"/>
              <a:buFont typeface="Century Gothic"/>
              <a:buChar char="▫"/>
            </a:pPr>
            <a:r>
              <a:rPr i="0" lang="en" sz="2000">
                <a:solidFill>
                  <a:srgbClr val="FFFFFF"/>
                </a:solidFill>
                <a:latin typeface="Century Gothic"/>
                <a:ea typeface="Century Gothic"/>
                <a:cs typeface="Century Gothic"/>
                <a:sym typeface="Century Gothic"/>
              </a:rPr>
              <a:t>Application for mobile phones: App VD - AAPPoio Contra a Violência Doméstica, developed by CIG - C</a:t>
            </a:r>
            <a:r>
              <a:rPr i="0" lang="en" sz="2000">
                <a:latin typeface="Century Gothic"/>
                <a:ea typeface="Century Gothic"/>
                <a:cs typeface="Century Gothic"/>
                <a:sym typeface="Century Gothic"/>
              </a:rPr>
              <a:t>omissão para a Cidadania e Igualdade de Género.</a:t>
            </a:r>
            <a:endParaRPr i="0" sz="2000">
              <a:latin typeface="Century Gothic"/>
              <a:ea typeface="Century Gothic"/>
              <a:cs typeface="Century Gothic"/>
              <a:sym typeface="Century Gothic"/>
            </a:endParaRPr>
          </a:p>
          <a:p>
            <a:pPr indent="-355600" lvl="0" marL="457200" rtl="0" algn="l">
              <a:lnSpc>
                <a:spcPct val="100000"/>
              </a:lnSpc>
              <a:spcBef>
                <a:spcPts val="0"/>
              </a:spcBef>
              <a:spcAft>
                <a:spcPts val="0"/>
              </a:spcAft>
              <a:buClr>
                <a:srgbClr val="FFFFFF"/>
              </a:buClr>
              <a:buSzPts val="2000"/>
              <a:buFont typeface="Century Gothic"/>
              <a:buChar char="▫"/>
            </a:pPr>
            <a:r>
              <a:rPr i="0" lang="en" sz="2000">
                <a:latin typeface="Century Gothic"/>
                <a:ea typeface="Century Gothic"/>
                <a:cs typeface="Century Gothic"/>
                <a:sym typeface="Century Gothic"/>
              </a:rPr>
              <a:t>National helpline (</a:t>
            </a:r>
            <a:r>
              <a:rPr b="1" i="0" lang="en" sz="2000">
                <a:latin typeface="Century Gothic"/>
                <a:ea typeface="Century Gothic"/>
                <a:cs typeface="Century Gothic"/>
                <a:sym typeface="Century Gothic"/>
              </a:rPr>
              <a:t>800 202 148 and 144</a:t>
            </a:r>
            <a:r>
              <a:rPr i="0" lang="en" sz="2000">
                <a:latin typeface="Century Gothic"/>
                <a:ea typeface="Century Gothic"/>
                <a:cs typeface="Century Gothic"/>
                <a:sym typeface="Century Gothic"/>
              </a:rPr>
              <a:t>): </a:t>
            </a:r>
            <a:r>
              <a:rPr lang="en" sz="2000">
                <a:latin typeface="Century Gothic"/>
                <a:ea typeface="Century Gothic"/>
                <a:cs typeface="Century Gothic"/>
                <a:sym typeface="Century Gothic"/>
              </a:rPr>
              <a:t>Serviço de Informação a Vítimas de Violência Doméstica</a:t>
            </a:r>
            <a:r>
              <a:rPr i="0" lang="en" sz="2000">
                <a:latin typeface="Century Gothic"/>
                <a:ea typeface="Century Gothic"/>
                <a:cs typeface="Century Gothic"/>
                <a:sym typeface="Century Gothic"/>
              </a:rPr>
              <a:t>. </a:t>
            </a:r>
            <a:endParaRPr i="0" sz="2000">
              <a:latin typeface="Century Gothic"/>
              <a:ea typeface="Century Gothic"/>
              <a:cs typeface="Century Gothic"/>
              <a:sym typeface="Century Gothic"/>
            </a:endParaRPr>
          </a:p>
          <a:p>
            <a:pPr indent="0" lvl="0" marL="914400" rtl="0" algn="l">
              <a:lnSpc>
                <a:spcPct val="100000"/>
              </a:lnSpc>
              <a:spcBef>
                <a:spcPts val="480"/>
              </a:spcBef>
              <a:spcAft>
                <a:spcPts val="0"/>
              </a:spcAft>
              <a:buNone/>
            </a:pPr>
            <a:r>
              <a:rPr i="0" lang="en" sz="2000">
                <a:latin typeface="Century Gothic"/>
                <a:ea typeface="Century Gothic"/>
                <a:cs typeface="Century Gothic"/>
                <a:sym typeface="Century Gothic"/>
              </a:rPr>
              <a:t>Free of charge, anonymous, confidential and available 24/7, or through email apav.sede@apav.pt</a:t>
            </a:r>
            <a:endParaRPr i="0"/>
          </a:p>
        </p:txBody>
      </p:sp>
      <p:sp>
        <p:nvSpPr>
          <p:cNvPr id="416" name="Google Shape;416;p38"/>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xEl>
                                              <p:pRg end="0" st="0"/>
                                            </p:txEl>
                                          </p:spTgt>
                                        </p:tgtEl>
                                        <p:attrNameLst>
                                          <p:attrName>style.visibility</p:attrName>
                                        </p:attrNameLst>
                                      </p:cBhvr>
                                      <p:to>
                                        <p:strVal val="visible"/>
                                      </p:to>
                                    </p:set>
                                    <p:animEffect filter="fade" transition="in">
                                      <p:cBhvr>
                                        <p:cTn dur="1000"/>
                                        <p:tgtEl>
                                          <p:spTgt spid="4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xEl>
                                              <p:pRg end="1" st="1"/>
                                            </p:txEl>
                                          </p:spTgt>
                                        </p:tgtEl>
                                        <p:attrNameLst>
                                          <p:attrName>style.visibility</p:attrName>
                                        </p:attrNameLst>
                                      </p:cBhvr>
                                      <p:to>
                                        <p:strVal val="visible"/>
                                      </p:to>
                                    </p:set>
                                    <p:animEffect filter="fade" transition="in">
                                      <p:cBhvr>
                                        <p:cTn dur="1000"/>
                                        <p:tgtEl>
                                          <p:spTgt spid="4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xEl>
                                              <p:pRg end="2" st="2"/>
                                            </p:txEl>
                                          </p:spTgt>
                                        </p:tgtEl>
                                        <p:attrNameLst>
                                          <p:attrName>style.visibility</p:attrName>
                                        </p:attrNameLst>
                                      </p:cBhvr>
                                      <p:to>
                                        <p:strVal val="visible"/>
                                      </p:to>
                                    </p:set>
                                    <p:animEffect filter="fade" transition="in">
                                      <p:cBhvr>
                                        <p:cTn dur="1000"/>
                                        <p:tgtEl>
                                          <p:spTgt spid="4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xEl>
                                              <p:pRg end="3" st="3"/>
                                            </p:txEl>
                                          </p:spTgt>
                                        </p:tgtEl>
                                        <p:attrNameLst>
                                          <p:attrName>style.visibility</p:attrName>
                                        </p:attrNameLst>
                                      </p:cBhvr>
                                      <p:to>
                                        <p:strVal val="visible"/>
                                      </p:to>
                                    </p:set>
                                    <p:animEffect filter="fade" transition="in">
                                      <p:cBhvr>
                                        <p:cTn dur="1000"/>
                                        <p:tgtEl>
                                          <p:spTgt spid="41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39"/>
          <p:cNvSpPr txBox="1"/>
          <p:nvPr>
            <p:ph idx="1" type="body"/>
          </p:nvPr>
        </p:nvSpPr>
        <p:spPr>
          <a:xfrm>
            <a:off x="737625" y="1246750"/>
            <a:ext cx="6773100" cy="2843700"/>
          </a:xfrm>
          <a:prstGeom prst="rect">
            <a:avLst/>
          </a:prstGeom>
        </p:spPr>
        <p:txBody>
          <a:bodyPr anchorCtr="0" anchor="ctr" bIns="0" lIns="0" spcFirstLastPara="1" rIns="0" wrap="square" tIns="0">
            <a:noAutofit/>
          </a:bodyPr>
          <a:lstStyle/>
          <a:p>
            <a:pPr indent="0" lvl="0" marL="0" rtl="0" algn="l">
              <a:spcBef>
                <a:spcPts val="600"/>
              </a:spcBef>
              <a:spcAft>
                <a:spcPts val="0"/>
              </a:spcAft>
              <a:buNone/>
            </a:pPr>
            <a:r>
              <a:rPr lang="en" sz="4800"/>
              <a:t>Thank you very much!</a:t>
            </a:r>
            <a:endParaRPr sz="4800"/>
          </a:p>
        </p:txBody>
      </p:sp>
      <p:sp>
        <p:nvSpPr>
          <p:cNvPr id="422" name="Google Shape;422;p39"/>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4"/>
          <p:cNvSpPr txBox="1"/>
          <p:nvPr>
            <p:ph idx="4294967295" type="ctrTitle"/>
          </p:nvPr>
        </p:nvSpPr>
        <p:spPr>
          <a:xfrm>
            <a:off x="839125" y="2024150"/>
            <a:ext cx="39522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2400">
                <a:latin typeface="Century Gothic"/>
                <a:ea typeface="Century Gothic"/>
                <a:cs typeface="Century Gothic"/>
                <a:sym typeface="Century Gothic"/>
              </a:rPr>
              <a:t>“</a:t>
            </a:r>
            <a:r>
              <a:rPr b="1" lang="en" sz="2400">
                <a:latin typeface="Century Gothic"/>
                <a:ea typeface="Century Gothic"/>
                <a:cs typeface="Century Gothic"/>
                <a:sym typeface="Century Gothic"/>
              </a:rPr>
              <a:t>Atrás de um grande homem, está sempre uma grande mulher”</a:t>
            </a:r>
            <a:endParaRPr sz="6000"/>
          </a:p>
        </p:txBody>
      </p:sp>
      <p:sp>
        <p:nvSpPr>
          <p:cNvPr id="85" name="Google Shape;85;p14"/>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pSp>
        <p:nvGrpSpPr>
          <p:cNvPr id="86" name="Google Shape;86;p14"/>
          <p:cNvGrpSpPr/>
          <p:nvPr/>
        </p:nvGrpSpPr>
        <p:grpSpPr>
          <a:xfrm>
            <a:off x="8309413" y="339356"/>
            <a:ext cx="499206" cy="531902"/>
            <a:chOff x="5970800" y="1619250"/>
            <a:chExt cx="428650" cy="456725"/>
          </a:xfrm>
        </p:grpSpPr>
        <p:sp>
          <p:nvSpPr>
            <p:cNvPr id="87" name="Google Shape;87;p14"/>
            <p:cNvSpPr/>
            <p:nvPr/>
          </p:nvSpPr>
          <p:spPr>
            <a:xfrm>
              <a:off x="5970800" y="1674200"/>
              <a:ext cx="377975" cy="377950"/>
            </a:xfrm>
            <a:custGeom>
              <a:rect b="b" l="l" r="r" t="t"/>
              <a:pathLst>
                <a:path extrusionOk="0" h="15118" w="15119">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p:nvPr/>
          </p:nvSpPr>
          <p:spPr>
            <a:xfrm>
              <a:off x="6068500" y="1771875"/>
              <a:ext cx="182575" cy="182600"/>
            </a:xfrm>
            <a:custGeom>
              <a:rect b="b" l="l" r="r" t="t"/>
              <a:pathLst>
                <a:path extrusionOk="0" h="7304" w="7303">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4"/>
            <p:cNvSpPr/>
            <p:nvPr/>
          </p:nvSpPr>
          <p:spPr>
            <a:xfrm>
              <a:off x="5981175" y="2005125"/>
              <a:ext cx="75125" cy="70850"/>
            </a:xfrm>
            <a:custGeom>
              <a:rect b="b" l="l" r="r" t="t"/>
              <a:pathLst>
                <a:path extrusionOk="0" h="2834" w="3005">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4"/>
            <p:cNvSpPr/>
            <p:nvPr/>
          </p:nvSpPr>
          <p:spPr>
            <a:xfrm>
              <a:off x="6263875" y="2005125"/>
              <a:ext cx="74525" cy="70850"/>
            </a:xfrm>
            <a:custGeom>
              <a:rect b="b" l="l" r="r" t="t"/>
              <a:pathLst>
                <a:path extrusionOk="0" h="2834" w="2981">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4"/>
            <p:cNvSpPr/>
            <p:nvPr/>
          </p:nvSpPr>
          <p:spPr>
            <a:xfrm>
              <a:off x="6147875" y="1619250"/>
              <a:ext cx="251575" cy="255850"/>
            </a:xfrm>
            <a:custGeom>
              <a:rect b="b" l="l" r="r" t="t"/>
              <a:pathLst>
                <a:path extrusionOk="0" h="10234" w="10063">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 name="Google Shape;92;p14"/>
          <p:cNvGrpSpPr/>
          <p:nvPr/>
        </p:nvGrpSpPr>
        <p:grpSpPr>
          <a:xfrm>
            <a:off x="6429238" y="2254998"/>
            <a:ext cx="805990" cy="2012454"/>
            <a:chOff x="3386850" y="2264625"/>
            <a:chExt cx="203950" cy="509250"/>
          </a:xfrm>
        </p:grpSpPr>
        <p:sp>
          <p:nvSpPr>
            <p:cNvPr id="93" name="Google Shape;93;p14"/>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4"/>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14"/>
          <p:cNvSpPr/>
          <p:nvPr/>
        </p:nvSpPr>
        <p:spPr>
          <a:xfrm flipH="1">
            <a:off x="5154236" y="1095203"/>
            <a:ext cx="1275019" cy="1159802"/>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9" name="Shape 99"/>
        <p:cNvGrpSpPr/>
        <p:nvPr/>
      </p:nvGrpSpPr>
      <p:grpSpPr>
        <a:xfrm>
          <a:off x="0" y="0"/>
          <a:ext cx="0" cy="0"/>
          <a:chOff x="0" y="0"/>
          <a:chExt cx="0" cy="0"/>
        </a:xfrm>
      </p:grpSpPr>
      <p:sp>
        <p:nvSpPr>
          <p:cNvPr id="100" name="Google Shape;100;p15"/>
          <p:cNvSpPr txBox="1"/>
          <p:nvPr>
            <p:ph idx="4294967295" type="ctrTitle"/>
          </p:nvPr>
        </p:nvSpPr>
        <p:spPr>
          <a:xfrm>
            <a:off x="949550" y="1612625"/>
            <a:ext cx="39522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2400">
                <a:latin typeface="Century Gothic"/>
                <a:ea typeface="Century Gothic"/>
                <a:cs typeface="Century Gothic"/>
                <a:sym typeface="Century Gothic"/>
              </a:rPr>
              <a:t>“Até que a morte os separe”</a:t>
            </a:r>
            <a:endParaRPr sz="6000"/>
          </a:p>
        </p:txBody>
      </p:sp>
      <p:sp>
        <p:nvSpPr>
          <p:cNvPr id="101" name="Google Shape;101;p15"/>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pSp>
        <p:nvGrpSpPr>
          <p:cNvPr id="102" name="Google Shape;102;p15"/>
          <p:cNvGrpSpPr/>
          <p:nvPr/>
        </p:nvGrpSpPr>
        <p:grpSpPr>
          <a:xfrm>
            <a:off x="8309413" y="339356"/>
            <a:ext cx="499206" cy="531902"/>
            <a:chOff x="5970800" y="1619250"/>
            <a:chExt cx="428650" cy="456725"/>
          </a:xfrm>
        </p:grpSpPr>
        <p:sp>
          <p:nvSpPr>
            <p:cNvPr id="103" name="Google Shape;103;p15"/>
            <p:cNvSpPr/>
            <p:nvPr/>
          </p:nvSpPr>
          <p:spPr>
            <a:xfrm>
              <a:off x="5970800" y="1674200"/>
              <a:ext cx="377975" cy="377950"/>
            </a:xfrm>
            <a:custGeom>
              <a:rect b="b" l="l" r="r" t="t"/>
              <a:pathLst>
                <a:path extrusionOk="0" h="15118" w="15119">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5"/>
            <p:cNvSpPr/>
            <p:nvPr/>
          </p:nvSpPr>
          <p:spPr>
            <a:xfrm>
              <a:off x="6068500" y="1771875"/>
              <a:ext cx="182575" cy="182600"/>
            </a:xfrm>
            <a:custGeom>
              <a:rect b="b" l="l" r="r" t="t"/>
              <a:pathLst>
                <a:path extrusionOk="0" h="7304" w="7303">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5"/>
            <p:cNvSpPr/>
            <p:nvPr/>
          </p:nvSpPr>
          <p:spPr>
            <a:xfrm>
              <a:off x="5981175" y="2005125"/>
              <a:ext cx="75125" cy="70850"/>
            </a:xfrm>
            <a:custGeom>
              <a:rect b="b" l="l" r="r" t="t"/>
              <a:pathLst>
                <a:path extrusionOk="0" h="2834" w="3005">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5"/>
            <p:cNvSpPr/>
            <p:nvPr/>
          </p:nvSpPr>
          <p:spPr>
            <a:xfrm>
              <a:off x="6263875" y="2005125"/>
              <a:ext cx="74525" cy="70850"/>
            </a:xfrm>
            <a:custGeom>
              <a:rect b="b" l="l" r="r" t="t"/>
              <a:pathLst>
                <a:path extrusionOk="0" h="2834" w="2981">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p:nvPr/>
          </p:nvSpPr>
          <p:spPr>
            <a:xfrm>
              <a:off x="6147875" y="1619250"/>
              <a:ext cx="251575" cy="255850"/>
            </a:xfrm>
            <a:custGeom>
              <a:rect b="b" l="l" r="r" t="t"/>
              <a:pathLst>
                <a:path extrusionOk="0" h="10234" w="10063">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 name="Google Shape;108;p15"/>
          <p:cNvGrpSpPr/>
          <p:nvPr/>
        </p:nvGrpSpPr>
        <p:grpSpPr>
          <a:xfrm>
            <a:off x="6429238" y="2254998"/>
            <a:ext cx="805990" cy="2012454"/>
            <a:chOff x="3386850" y="2264625"/>
            <a:chExt cx="203950" cy="509250"/>
          </a:xfrm>
        </p:grpSpPr>
        <p:sp>
          <p:nvSpPr>
            <p:cNvPr id="109" name="Google Shape;109;p15"/>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5"/>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15"/>
          <p:cNvSpPr/>
          <p:nvPr/>
        </p:nvSpPr>
        <p:spPr>
          <a:xfrm flipH="1">
            <a:off x="5154236" y="1095203"/>
            <a:ext cx="1275019" cy="1159802"/>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15" name="Shape 115"/>
        <p:cNvGrpSpPr/>
        <p:nvPr/>
      </p:nvGrpSpPr>
      <p:grpSpPr>
        <a:xfrm>
          <a:off x="0" y="0"/>
          <a:ext cx="0" cy="0"/>
          <a:chOff x="0" y="0"/>
          <a:chExt cx="0" cy="0"/>
        </a:xfrm>
      </p:grpSpPr>
      <p:sp>
        <p:nvSpPr>
          <p:cNvPr id="116" name="Google Shape;116;p16"/>
          <p:cNvSpPr txBox="1"/>
          <p:nvPr>
            <p:ph idx="4294967295" type="ctrTitle"/>
          </p:nvPr>
        </p:nvSpPr>
        <p:spPr>
          <a:xfrm>
            <a:off x="788950" y="1991850"/>
            <a:ext cx="39522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2400">
                <a:latin typeface="Century Gothic"/>
                <a:ea typeface="Century Gothic"/>
                <a:cs typeface="Century Gothic"/>
                <a:sym typeface="Century Gothic"/>
              </a:rPr>
              <a:t>“Quanto mais me bates mais gosto de ti”</a:t>
            </a:r>
            <a:endParaRPr b="1" sz="2400">
              <a:latin typeface="Century Gothic"/>
              <a:ea typeface="Century Gothic"/>
              <a:cs typeface="Century Gothic"/>
              <a:sym typeface="Century Gothic"/>
            </a:endParaRPr>
          </a:p>
          <a:p>
            <a:pPr indent="0" lvl="0" marL="0" rtl="0" algn="l">
              <a:spcBef>
                <a:spcPts val="0"/>
              </a:spcBef>
              <a:spcAft>
                <a:spcPts val="0"/>
              </a:spcAft>
              <a:buNone/>
            </a:pPr>
            <a:r>
              <a:t/>
            </a:r>
            <a:endParaRPr b="1" sz="2400">
              <a:latin typeface="Century Gothic"/>
              <a:ea typeface="Century Gothic"/>
              <a:cs typeface="Century Gothic"/>
              <a:sym typeface="Century Gothic"/>
            </a:endParaRPr>
          </a:p>
        </p:txBody>
      </p:sp>
      <p:sp>
        <p:nvSpPr>
          <p:cNvPr id="117" name="Google Shape;117;p16"/>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pSp>
        <p:nvGrpSpPr>
          <p:cNvPr id="118" name="Google Shape;118;p16"/>
          <p:cNvGrpSpPr/>
          <p:nvPr/>
        </p:nvGrpSpPr>
        <p:grpSpPr>
          <a:xfrm>
            <a:off x="8309413" y="339356"/>
            <a:ext cx="499206" cy="531902"/>
            <a:chOff x="5970800" y="1619250"/>
            <a:chExt cx="428650" cy="456725"/>
          </a:xfrm>
        </p:grpSpPr>
        <p:sp>
          <p:nvSpPr>
            <p:cNvPr id="119" name="Google Shape;119;p16"/>
            <p:cNvSpPr/>
            <p:nvPr/>
          </p:nvSpPr>
          <p:spPr>
            <a:xfrm>
              <a:off x="5970800" y="1674200"/>
              <a:ext cx="377975" cy="377950"/>
            </a:xfrm>
            <a:custGeom>
              <a:rect b="b" l="l" r="r" t="t"/>
              <a:pathLst>
                <a:path extrusionOk="0" h="15118" w="15119">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6"/>
            <p:cNvSpPr/>
            <p:nvPr/>
          </p:nvSpPr>
          <p:spPr>
            <a:xfrm>
              <a:off x="6068500" y="1771875"/>
              <a:ext cx="182575" cy="182600"/>
            </a:xfrm>
            <a:custGeom>
              <a:rect b="b" l="l" r="r" t="t"/>
              <a:pathLst>
                <a:path extrusionOk="0" h="7304" w="7303">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6"/>
            <p:cNvSpPr/>
            <p:nvPr/>
          </p:nvSpPr>
          <p:spPr>
            <a:xfrm>
              <a:off x="5981175" y="2005125"/>
              <a:ext cx="75125" cy="70850"/>
            </a:xfrm>
            <a:custGeom>
              <a:rect b="b" l="l" r="r" t="t"/>
              <a:pathLst>
                <a:path extrusionOk="0" h="2834" w="3005">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6"/>
            <p:cNvSpPr/>
            <p:nvPr/>
          </p:nvSpPr>
          <p:spPr>
            <a:xfrm>
              <a:off x="6263875" y="2005125"/>
              <a:ext cx="74525" cy="70850"/>
            </a:xfrm>
            <a:custGeom>
              <a:rect b="b" l="l" r="r" t="t"/>
              <a:pathLst>
                <a:path extrusionOk="0" h="2834" w="2981">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6"/>
            <p:cNvSpPr/>
            <p:nvPr/>
          </p:nvSpPr>
          <p:spPr>
            <a:xfrm>
              <a:off x="6147875" y="1619250"/>
              <a:ext cx="251575" cy="255850"/>
            </a:xfrm>
            <a:custGeom>
              <a:rect b="b" l="l" r="r" t="t"/>
              <a:pathLst>
                <a:path extrusionOk="0" h="10234" w="10063">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 name="Google Shape;124;p16"/>
          <p:cNvGrpSpPr/>
          <p:nvPr/>
        </p:nvGrpSpPr>
        <p:grpSpPr>
          <a:xfrm>
            <a:off x="6429238" y="2254998"/>
            <a:ext cx="805990" cy="2012454"/>
            <a:chOff x="3386850" y="2264625"/>
            <a:chExt cx="203950" cy="509250"/>
          </a:xfrm>
        </p:grpSpPr>
        <p:sp>
          <p:nvSpPr>
            <p:cNvPr id="125" name="Google Shape;125;p16"/>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p:nvPr/>
        </p:nvSpPr>
        <p:spPr>
          <a:xfrm flipH="1">
            <a:off x="5154236" y="1095203"/>
            <a:ext cx="1275019" cy="1159802"/>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1" name="Shape 131"/>
        <p:cNvGrpSpPr/>
        <p:nvPr/>
      </p:nvGrpSpPr>
      <p:grpSpPr>
        <a:xfrm>
          <a:off x="0" y="0"/>
          <a:ext cx="0" cy="0"/>
          <a:chOff x="0" y="0"/>
          <a:chExt cx="0" cy="0"/>
        </a:xfrm>
      </p:grpSpPr>
      <p:sp>
        <p:nvSpPr>
          <p:cNvPr id="132" name="Google Shape;132;p17"/>
          <p:cNvSpPr txBox="1"/>
          <p:nvPr>
            <p:ph idx="4294967295" type="ctrTitle"/>
          </p:nvPr>
        </p:nvSpPr>
        <p:spPr>
          <a:xfrm>
            <a:off x="949550" y="1893675"/>
            <a:ext cx="39522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2400">
                <a:latin typeface="Century Gothic"/>
                <a:ea typeface="Century Gothic"/>
                <a:cs typeface="Century Gothic"/>
                <a:sym typeface="Century Gothic"/>
              </a:rPr>
              <a:t>“Não se mete o nariz onde não se é chamado”</a:t>
            </a:r>
            <a:endParaRPr b="1" sz="2400">
              <a:latin typeface="Century Gothic"/>
              <a:ea typeface="Century Gothic"/>
              <a:cs typeface="Century Gothic"/>
              <a:sym typeface="Century Gothic"/>
            </a:endParaRPr>
          </a:p>
          <a:p>
            <a:pPr indent="0" lvl="0" marL="0" rtl="0" algn="l">
              <a:spcBef>
                <a:spcPts val="0"/>
              </a:spcBef>
              <a:spcAft>
                <a:spcPts val="0"/>
              </a:spcAft>
              <a:buNone/>
            </a:pPr>
            <a:r>
              <a:t/>
            </a:r>
            <a:endParaRPr b="1" sz="2400">
              <a:latin typeface="Century Gothic"/>
              <a:ea typeface="Century Gothic"/>
              <a:cs typeface="Century Gothic"/>
              <a:sym typeface="Century Gothic"/>
            </a:endParaRPr>
          </a:p>
        </p:txBody>
      </p:sp>
      <p:sp>
        <p:nvSpPr>
          <p:cNvPr id="133" name="Google Shape;133;p17"/>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pSp>
        <p:nvGrpSpPr>
          <p:cNvPr id="134" name="Google Shape;134;p17"/>
          <p:cNvGrpSpPr/>
          <p:nvPr/>
        </p:nvGrpSpPr>
        <p:grpSpPr>
          <a:xfrm>
            <a:off x="8309413" y="339356"/>
            <a:ext cx="499206" cy="531902"/>
            <a:chOff x="5970800" y="1619250"/>
            <a:chExt cx="428650" cy="456725"/>
          </a:xfrm>
        </p:grpSpPr>
        <p:sp>
          <p:nvSpPr>
            <p:cNvPr id="135" name="Google Shape;135;p17"/>
            <p:cNvSpPr/>
            <p:nvPr/>
          </p:nvSpPr>
          <p:spPr>
            <a:xfrm>
              <a:off x="5970800" y="1674200"/>
              <a:ext cx="377975" cy="377950"/>
            </a:xfrm>
            <a:custGeom>
              <a:rect b="b" l="l" r="r" t="t"/>
              <a:pathLst>
                <a:path extrusionOk="0" h="15118" w="15119">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7"/>
            <p:cNvSpPr/>
            <p:nvPr/>
          </p:nvSpPr>
          <p:spPr>
            <a:xfrm>
              <a:off x="6068500" y="1771875"/>
              <a:ext cx="182575" cy="182600"/>
            </a:xfrm>
            <a:custGeom>
              <a:rect b="b" l="l" r="r" t="t"/>
              <a:pathLst>
                <a:path extrusionOk="0" h="7304" w="7303">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5981175" y="2005125"/>
              <a:ext cx="75125" cy="70850"/>
            </a:xfrm>
            <a:custGeom>
              <a:rect b="b" l="l" r="r" t="t"/>
              <a:pathLst>
                <a:path extrusionOk="0" h="2834" w="3005">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263875" y="2005125"/>
              <a:ext cx="74525" cy="70850"/>
            </a:xfrm>
            <a:custGeom>
              <a:rect b="b" l="l" r="r" t="t"/>
              <a:pathLst>
                <a:path extrusionOk="0" h="2834" w="2981">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7"/>
            <p:cNvSpPr/>
            <p:nvPr/>
          </p:nvSpPr>
          <p:spPr>
            <a:xfrm>
              <a:off x="6147875" y="1619250"/>
              <a:ext cx="251575" cy="255850"/>
            </a:xfrm>
            <a:custGeom>
              <a:rect b="b" l="l" r="r" t="t"/>
              <a:pathLst>
                <a:path extrusionOk="0" h="10234" w="10063">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 name="Google Shape;140;p17"/>
          <p:cNvGrpSpPr/>
          <p:nvPr/>
        </p:nvGrpSpPr>
        <p:grpSpPr>
          <a:xfrm>
            <a:off x="6429238" y="2254998"/>
            <a:ext cx="805990" cy="2012454"/>
            <a:chOff x="3386850" y="2264625"/>
            <a:chExt cx="203950" cy="509250"/>
          </a:xfrm>
        </p:grpSpPr>
        <p:sp>
          <p:nvSpPr>
            <p:cNvPr id="141" name="Google Shape;141;p17"/>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7"/>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17"/>
          <p:cNvSpPr/>
          <p:nvPr/>
        </p:nvSpPr>
        <p:spPr>
          <a:xfrm flipH="1">
            <a:off x="5154236" y="1095203"/>
            <a:ext cx="1275019" cy="1159802"/>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47" name="Shape 147"/>
        <p:cNvGrpSpPr/>
        <p:nvPr/>
      </p:nvGrpSpPr>
      <p:grpSpPr>
        <a:xfrm>
          <a:off x="0" y="0"/>
          <a:ext cx="0" cy="0"/>
          <a:chOff x="0" y="0"/>
          <a:chExt cx="0" cy="0"/>
        </a:xfrm>
      </p:grpSpPr>
      <p:sp>
        <p:nvSpPr>
          <p:cNvPr id="148" name="Google Shape;148;p18"/>
          <p:cNvSpPr txBox="1"/>
          <p:nvPr>
            <p:ph idx="4294967295" type="ctrTitle"/>
          </p:nvPr>
        </p:nvSpPr>
        <p:spPr>
          <a:xfrm>
            <a:off x="939500" y="2095100"/>
            <a:ext cx="39522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2400">
                <a:latin typeface="Century Gothic"/>
                <a:ea typeface="Century Gothic"/>
                <a:cs typeface="Century Gothic"/>
                <a:sym typeface="Century Gothic"/>
              </a:rPr>
              <a:t>“Entre marido e mulher não se mete a colher”</a:t>
            </a:r>
            <a:endParaRPr b="1" sz="2400">
              <a:latin typeface="Century Gothic"/>
              <a:ea typeface="Century Gothic"/>
              <a:cs typeface="Century Gothic"/>
              <a:sym typeface="Century Gothic"/>
            </a:endParaRPr>
          </a:p>
          <a:p>
            <a:pPr indent="0" lvl="0" marL="0" rtl="0" algn="l">
              <a:spcBef>
                <a:spcPts val="0"/>
              </a:spcBef>
              <a:spcAft>
                <a:spcPts val="0"/>
              </a:spcAft>
              <a:buNone/>
            </a:pPr>
            <a:r>
              <a:t/>
            </a:r>
            <a:endParaRPr b="1" sz="2400">
              <a:latin typeface="Century Gothic"/>
              <a:ea typeface="Century Gothic"/>
              <a:cs typeface="Century Gothic"/>
              <a:sym typeface="Century Gothic"/>
            </a:endParaRPr>
          </a:p>
        </p:txBody>
      </p:sp>
      <p:sp>
        <p:nvSpPr>
          <p:cNvPr id="149" name="Google Shape;149;p18"/>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pSp>
        <p:nvGrpSpPr>
          <p:cNvPr id="150" name="Google Shape;150;p18"/>
          <p:cNvGrpSpPr/>
          <p:nvPr/>
        </p:nvGrpSpPr>
        <p:grpSpPr>
          <a:xfrm>
            <a:off x="8309413" y="339356"/>
            <a:ext cx="499206" cy="531902"/>
            <a:chOff x="5970800" y="1619250"/>
            <a:chExt cx="428650" cy="456725"/>
          </a:xfrm>
        </p:grpSpPr>
        <p:sp>
          <p:nvSpPr>
            <p:cNvPr id="151" name="Google Shape;151;p18"/>
            <p:cNvSpPr/>
            <p:nvPr/>
          </p:nvSpPr>
          <p:spPr>
            <a:xfrm>
              <a:off x="5970800" y="1674200"/>
              <a:ext cx="377975" cy="377950"/>
            </a:xfrm>
            <a:custGeom>
              <a:rect b="b" l="l" r="r" t="t"/>
              <a:pathLst>
                <a:path extrusionOk="0" h="15118" w="15119">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p:cNvSpPr/>
            <p:nvPr/>
          </p:nvSpPr>
          <p:spPr>
            <a:xfrm>
              <a:off x="6068500" y="1771875"/>
              <a:ext cx="182575" cy="182600"/>
            </a:xfrm>
            <a:custGeom>
              <a:rect b="b" l="l" r="r" t="t"/>
              <a:pathLst>
                <a:path extrusionOk="0" h="7304" w="7303">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8"/>
            <p:cNvSpPr/>
            <p:nvPr/>
          </p:nvSpPr>
          <p:spPr>
            <a:xfrm>
              <a:off x="5981175" y="2005125"/>
              <a:ext cx="75125" cy="70850"/>
            </a:xfrm>
            <a:custGeom>
              <a:rect b="b" l="l" r="r" t="t"/>
              <a:pathLst>
                <a:path extrusionOk="0" h="2834" w="3005">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8"/>
            <p:cNvSpPr/>
            <p:nvPr/>
          </p:nvSpPr>
          <p:spPr>
            <a:xfrm>
              <a:off x="6263875" y="2005125"/>
              <a:ext cx="74525" cy="70850"/>
            </a:xfrm>
            <a:custGeom>
              <a:rect b="b" l="l" r="r" t="t"/>
              <a:pathLst>
                <a:path extrusionOk="0" h="2834" w="2981">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p:nvPr/>
          </p:nvSpPr>
          <p:spPr>
            <a:xfrm>
              <a:off x="6147875" y="1619250"/>
              <a:ext cx="251575" cy="255850"/>
            </a:xfrm>
            <a:custGeom>
              <a:rect b="b" l="l" r="r" t="t"/>
              <a:pathLst>
                <a:path extrusionOk="0" h="10234" w="10063">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 name="Google Shape;156;p18"/>
          <p:cNvGrpSpPr/>
          <p:nvPr/>
        </p:nvGrpSpPr>
        <p:grpSpPr>
          <a:xfrm>
            <a:off x="6429238" y="2254998"/>
            <a:ext cx="805990" cy="2012454"/>
            <a:chOff x="3386850" y="2264625"/>
            <a:chExt cx="203950" cy="509250"/>
          </a:xfrm>
        </p:grpSpPr>
        <p:sp>
          <p:nvSpPr>
            <p:cNvPr id="157" name="Google Shape;157;p18"/>
            <p:cNvSpPr/>
            <p:nvPr/>
          </p:nvSpPr>
          <p:spPr>
            <a:xfrm>
              <a:off x="3386850" y="2370850"/>
              <a:ext cx="203950" cy="403025"/>
            </a:xfrm>
            <a:custGeom>
              <a:rect b="b" l="l" r="r" t="t"/>
              <a:pathLst>
                <a:path extrusionOk="0" h="16121" w="8158">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p:nvPr/>
          </p:nvSpPr>
          <p:spPr>
            <a:xfrm>
              <a:off x="3446075" y="2264625"/>
              <a:ext cx="85500" cy="94050"/>
            </a:xfrm>
            <a:custGeom>
              <a:rect b="b" l="l" r="r" t="t"/>
              <a:pathLst>
                <a:path extrusionOk="0" h="3762" w="342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18"/>
          <p:cNvSpPr/>
          <p:nvPr/>
        </p:nvSpPr>
        <p:spPr>
          <a:xfrm flipH="1">
            <a:off x="5154236" y="1095203"/>
            <a:ext cx="1275019" cy="1159802"/>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63" name="Shape 163"/>
        <p:cNvGrpSpPr/>
        <p:nvPr/>
      </p:nvGrpSpPr>
      <p:grpSpPr>
        <a:xfrm>
          <a:off x="0" y="0"/>
          <a:ext cx="0" cy="0"/>
          <a:chOff x="0" y="0"/>
          <a:chExt cx="0" cy="0"/>
        </a:xfrm>
      </p:grpSpPr>
      <p:sp>
        <p:nvSpPr>
          <p:cNvPr id="164" name="Google Shape;164;p19"/>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pSp>
        <p:nvGrpSpPr>
          <p:cNvPr id="165" name="Google Shape;165;p19"/>
          <p:cNvGrpSpPr/>
          <p:nvPr/>
        </p:nvGrpSpPr>
        <p:grpSpPr>
          <a:xfrm>
            <a:off x="8281572" y="339216"/>
            <a:ext cx="527169" cy="386519"/>
            <a:chOff x="3936375" y="3703750"/>
            <a:chExt cx="453050" cy="332175"/>
          </a:xfrm>
        </p:grpSpPr>
        <p:sp>
          <p:nvSpPr>
            <p:cNvPr id="166" name="Google Shape;166;p19"/>
            <p:cNvSpPr/>
            <p:nvPr/>
          </p:nvSpPr>
          <p:spPr>
            <a:xfrm>
              <a:off x="3936375" y="3703750"/>
              <a:ext cx="453050" cy="332175"/>
            </a:xfrm>
            <a:custGeom>
              <a:rect b="b" l="l" r="r" t="t"/>
              <a:pathLst>
                <a:path extrusionOk="0" h="13287" w="18122">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9"/>
            <p:cNvSpPr/>
            <p:nvPr/>
          </p:nvSpPr>
          <p:spPr>
            <a:xfrm>
              <a:off x="3988875" y="3864325"/>
              <a:ext cx="77575" cy="133125"/>
            </a:xfrm>
            <a:custGeom>
              <a:rect b="b" l="l" r="r" t="t"/>
              <a:pathLst>
                <a:path extrusionOk="0" h="5325" w="3103">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9"/>
            <p:cNvSpPr/>
            <p:nvPr/>
          </p:nvSpPr>
          <p:spPr>
            <a:xfrm>
              <a:off x="4259350" y="3864325"/>
              <a:ext cx="77575" cy="133125"/>
            </a:xfrm>
            <a:custGeom>
              <a:rect b="b" l="l" r="r" t="t"/>
              <a:pathLst>
                <a:path extrusionOk="0" h="5325" w="3103">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9"/>
            <p:cNvSpPr/>
            <p:nvPr/>
          </p:nvSpPr>
          <p:spPr>
            <a:xfrm>
              <a:off x="4078625" y="3717800"/>
              <a:ext cx="77575" cy="279650"/>
            </a:xfrm>
            <a:custGeom>
              <a:rect b="b" l="l" r="r" t="t"/>
              <a:pathLst>
                <a:path extrusionOk="0" h="11186" w="3103">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9"/>
            <p:cNvSpPr/>
            <p:nvPr/>
          </p:nvSpPr>
          <p:spPr>
            <a:xfrm>
              <a:off x="4168375" y="3788625"/>
              <a:ext cx="78175" cy="208825"/>
            </a:xfrm>
            <a:custGeom>
              <a:rect b="b" l="l" r="r" t="t"/>
              <a:pathLst>
                <a:path extrusionOk="0" h="8353" w="3127">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1" name="Google Shape;171;p19"/>
          <p:cNvSpPr txBox="1"/>
          <p:nvPr>
            <p:ph idx="4294967295" type="subTitle"/>
          </p:nvPr>
        </p:nvSpPr>
        <p:spPr>
          <a:xfrm>
            <a:off x="6362725" y="2145425"/>
            <a:ext cx="1965600" cy="21258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Font typeface="Arial"/>
              <a:buNone/>
            </a:pPr>
            <a:r>
              <a:rPr b="1" lang="en" sz="1800">
                <a:latin typeface="Century Gothic"/>
                <a:ea typeface="Century Gothic"/>
                <a:cs typeface="Century Gothic"/>
                <a:sym typeface="Century Gothic"/>
              </a:rPr>
              <a:t>67% of all young people think at least one of these violent behaviors is normal</a:t>
            </a:r>
            <a:endParaRPr sz="1800"/>
          </a:p>
          <a:p>
            <a:pPr indent="0" lvl="0" marL="0" rtl="0" algn="l">
              <a:spcBef>
                <a:spcPts val="600"/>
              </a:spcBef>
              <a:spcAft>
                <a:spcPts val="0"/>
              </a:spcAft>
              <a:buNone/>
            </a:pPr>
            <a:r>
              <a:t/>
            </a:r>
            <a:endParaRPr/>
          </a:p>
        </p:txBody>
      </p:sp>
      <p:pic>
        <p:nvPicPr>
          <p:cNvPr id="172" name="Google Shape;172;p19"/>
          <p:cNvPicPr preferRelativeResize="0"/>
          <p:nvPr/>
        </p:nvPicPr>
        <p:blipFill>
          <a:blip r:embed="rId3">
            <a:alphaModFix/>
          </a:blip>
          <a:stretch>
            <a:fillRect/>
          </a:stretch>
        </p:blipFill>
        <p:spPr>
          <a:xfrm>
            <a:off x="724525" y="872275"/>
            <a:ext cx="5082616" cy="3398950"/>
          </a:xfrm>
          <a:prstGeom prst="rect">
            <a:avLst/>
          </a:prstGeom>
          <a:noFill/>
          <a:ln>
            <a:noFill/>
          </a:ln>
        </p:spPr>
      </p:pic>
      <p:sp>
        <p:nvSpPr>
          <p:cNvPr id="173" name="Google Shape;173;p19"/>
          <p:cNvSpPr txBox="1"/>
          <p:nvPr/>
        </p:nvSpPr>
        <p:spPr>
          <a:xfrm>
            <a:off x="6214225" y="1127850"/>
            <a:ext cx="2262600" cy="71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Century Gothic"/>
                <a:ea typeface="Century Gothic"/>
                <a:cs typeface="Century Gothic"/>
                <a:sym typeface="Century Gothic"/>
              </a:rPr>
              <a:t>Legitimization</a:t>
            </a:r>
            <a:endParaRPr b="1" sz="2400">
              <a:solidFill>
                <a:schemeClr val="lt1"/>
              </a:solidFill>
              <a:latin typeface="Century Gothic"/>
              <a:ea typeface="Century Gothic"/>
              <a:cs typeface="Century Gothic"/>
              <a:sym typeface="Century Gothic"/>
            </a:endParaRPr>
          </a:p>
        </p:txBody>
      </p:sp>
      <p:sp>
        <p:nvSpPr>
          <p:cNvPr id="174" name="Google Shape;174;p19"/>
          <p:cNvSpPr txBox="1"/>
          <p:nvPr/>
        </p:nvSpPr>
        <p:spPr>
          <a:xfrm>
            <a:off x="793238" y="4003850"/>
            <a:ext cx="4945200" cy="3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rPr>
              <a:t>*</a:t>
            </a:r>
            <a:r>
              <a:rPr lang="en" sz="1100">
                <a:solidFill>
                  <a:srgbClr val="FFFFFF"/>
                </a:solidFill>
              </a:rPr>
              <a:t>Statistics taken from “Estudo Nacional sobre a Violência no Namoro 2019”</a:t>
            </a:r>
            <a:endParaRPr>
              <a:solidFill>
                <a:srgbClr val="FFFFFF"/>
              </a:solidFill>
              <a:latin typeface="IBM Plex Sans"/>
              <a:ea typeface="IBM Plex Sans"/>
              <a:cs typeface="IBM Plex Sans"/>
              <a:sym typeface="IBM Plex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74"/>
                                        </p:tgtEl>
                                        <p:attrNameLst>
                                          <p:attrName>style.visibility</p:attrName>
                                        </p:attrNameLst>
                                      </p:cBhvr>
                                      <p:to>
                                        <p:strVal val="visible"/>
                                      </p:to>
                                    </p:set>
                                    <p:anim calcmode="lin" valueType="num">
                                      <p:cBhvr additive="base">
                                        <p:cTn dur="1000"/>
                                        <p:tgtEl>
                                          <p:spTgt spid="17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73"/>
                                        </p:tgtEl>
                                        <p:attrNameLst>
                                          <p:attrName>style.visibility</p:attrName>
                                        </p:attrNameLst>
                                      </p:cBhvr>
                                      <p:to>
                                        <p:strVal val="visible"/>
                                      </p:to>
                                    </p:set>
                                    <p:anim calcmode="lin" valueType="num">
                                      <p:cBhvr additive="base">
                                        <p:cTn dur="1000"/>
                                        <p:tgtEl>
                                          <p:spTgt spid="17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71"/>
                                        </p:tgtEl>
                                        <p:attrNameLst>
                                          <p:attrName>style.visibility</p:attrName>
                                        </p:attrNameLst>
                                      </p:cBhvr>
                                      <p:to>
                                        <p:strVal val="visible"/>
                                      </p:to>
                                    </p:set>
                                    <p:anim calcmode="lin" valueType="num">
                                      <p:cBhvr additive="base">
                                        <p:cTn dur="1000"/>
                                        <p:tgtEl>
                                          <p:spTgt spid="17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78" name="Shape 178"/>
        <p:cNvGrpSpPr/>
        <p:nvPr/>
      </p:nvGrpSpPr>
      <p:grpSpPr>
        <a:xfrm>
          <a:off x="0" y="0"/>
          <a:ext cx="0" cy="0"/>
          <a:chOff x="0" y="0"/>
          <a:chExt cx="0" cy="0"/>
        </a:xfrm>
      </p:grpSpPr>
      <p:sp>
        <p:nvSpPr>
          <p:cNvPr id="179" name="Google Shape;179;p20"/>
          <p:cNvSpPr txBox="1"/>
          <p:nvPr>
            <p:ph type="title"/>
          </p:nvPr>
        </p:nvSpPr>
        <p:spPr>
          <a:xfrm>
            <a:off x="787200" y="714800"/>
            <a:ext cx="6718200" cy="485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Control</a:t>
            </a:r>
            <a:endParaRPr/>
          </a:p>
        </p:txBody>
      </p:sp>
      <p:sp>
        <p:nvSpPr>
          <p:cNvPr id="180" name="Google Shape;180;p20"/>
          <p:cNvSpPr txBox="1"/>
          <p:nvPr>
            <p:ph idx="12" type="sldNum"/>
          </p:nvPr>
        </p:nvSpPr>
        <p:spPr>
          <a:xfrm>
            <a:off x="8328327" y="4338350"/>
            <a:ext cx="242700" cy="2592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pSp>
        <p:nvGrpSpPr>
          <p:cNvPr id="181" name="Google Shape;181;p20"/>
          <p:cNvGrpSpPr/>
          <p:nvPr/>
        </p:nvGrpSpPr>
        <p:grpSpPr>
          <a:xfrm>
            <a:off x="8274995" y="339237"/>
            <a:ext cx="533460" cy="511717"/>
            <a:chOff x="5241175" y="4959100"/>
            <a:chExt cx="539775" cy="517775"/>
          </a:xfrm>
        </p:grpSpPr>
        <p:sp>
          <p:nvSpPr>
            <p:cNvPr id="182" name="Google Shape;182;p20"/>
            <p:cNvSpPr/>
            <p:nvPr/>
          </p:nvSpPr>
          <p:spPr>
            <a:xfrm>
              <a:off x="5575150" y="4959100"/>
              <a:ext cx="161225" cy="178300"/>
            </a:xfrm>
            <a:custGeom>
              <a:rect b="b" l="l" r="r" t="t"/>
              <a:pathLst>
                <a:path extrusionOk="0" h="7132" w="6449">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0"/>
            <p:cNvSpPr/>
            <p:nvPr/>
          </p:nvSpPr>
          <p:spPr>
            <a:xfrm>
              <a:off x="5330925" y="4985350"/>
              <a:ext cx="128250" cy="148400"/>
            </a:xfrm>
            <a:custGeom>
              <a:rect b="b" l="l" r="r" t="t"/>
              <a:pathLst>
                <a:path extrusionOk="0" h="5936" w="513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0"/>
            <p:cNvSpPr/>
            <p:nvPr/>
          </p:nvSpPr>
          <p:spPr>
            <a:xfrm>
              <a:off x="5241175" y="5241175"/>
              <a:ext cx="180125" cy="109325"/>
            </a:xfrm>
            <a:custGeom>
              <a:rect b="b" l="l" r="r" t="t"/>
              <a:pathLst>
                <a:path extrusionOk="0" h="4373" w="7205">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0"/>
            <p:cNvSpPr/>
            <p:nvPr/>
          </p:nvSpPr>
          <p:spPr>
            <a:xfrm>
              <a:off x="5461575" y="5316900"/>
              <a:ext cx="89175" cy="159975"/>
            </a:xfrm>
            <a:custGeom>
              <a:rect b="b" l="l" r="r" t="t"/>
              <a:pathLst>
                <a:path extrusionOk="0" h="6399" w="3567">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0"/>
            <p:cNvSpPr/>
            <p:nvPr/>
          </p:nvSpPr>
          <p:spPr>
            <a:xfrm>
              <a:off x="5619100" y="5194175"/>
              <a:ext cx="161850" cy="89775"/>
            </a:xfrm>
            <a:custGeom>
              <a:rect b="b" l="l" r="r" t="t"/>
              <a:pathLst>
                <a:path extrusionOk="0" h="3591" w="6474">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0"/>
            <p:cNvSpPr/>
            <p:nvPr/>
          </p:nvSpPr>
          <p:spPr>
            <a:xfrm>
              <a:off x="5420075" y="5116000"/>
              <a:ext cx="189300" cy="189925"/>
            </a:xfrm>
            <a:custGeom>
              <a:rect b="b" l="l" r="r" t="t"/>
              <a:pathLst>
                <a:path extrusionOk="0" h="7597" w="7572">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 name="Google Shape;188;p20"/>
          <p:cNvGrpSpPr/>
          <p:nvPr/>
        </p:nvGrpSpPr>
        <p:grpSpPr>
          <a:xfrm>
            <a:off x="2577013" y="2096900"/>
            <a:ext cx="1944600" cy="1569600"/>
            <a:chOff x="3071457" y="2013875"/>
            <a:chExt cx="1944600" cy="1569600"/>
          </a:xfrm>
        </p:grpSpPr>
        <p:sp>
          <p:nvSpPr>
            <p:cNvPr id="189" name="Google Shape;189;p20"/>
            <p:cNvSpPr/>
            <p:nvPr/>
          </p:nvSpPr>
          <p:spPr>
            <a:xfrm flipH="1" rot="10800000">
              <a:off x="3071457" y="2013875"/>
              <a:ext cx="1944600" cy="1569600"/>
            </a:xfrm>
            <a:prstGeom prst="round2DiagRect">
              <a:avLst>
                <a:gd fmla="val 0" name="adj1"/>
                <a:gd fmla="val 17764"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sp>
          <p:nvSpPr>
            <p:cNvPr id="190" name="Google Shape;190;p20"/>
            <p:cNvSpPr txBox="1"/>
            <p:nvPr/>
          </p:nvSpPr>
          <p:spPr>
            <a:xfrm>
              <a:off x="3316102" y="2256385"/>
              <a:ext cx="14517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IBM Plex Sans"/>
                  <a:ea typeface="IBM Plex Sans"/>
                  <a:cs typeface="IBM Plex Sans"/>
                  <a:sym typeface="IBM Plex Sans"/>
                </a:rPr>
                <a:t>To hang out or talk to a friend</a:t>
              </a:r>
              <a:endParaRPr sz="1800">
                <a:solidFill>
                  <a:schemeClr val="dk1"/>
                </a:solidFill>
                <a:latin typeface="IBM Plex Sans"/>
                <a:ea typeface="IBM Plex Sans"/>
                <a:cs typeface="IBM Plex Sans"/>
                <a:sym typeface="IBM Plex Sans"/>
              </a:endParaRPr>
            </a:p>
          </p:txBody>
        </p:sp>
      </p:grpSp>
      <p:grpSp>
        <p:nvGrpSpPr>
          <p:cNvPr id="191" name="Google Shape;191;p20"/>
          <p:cNvGrpSpPr/>
          <p:nvPr/>
        </p:nvGrpSpPr>
        <p:grpSpPr>
          <a:xfrm>
            <a:off x="558600" y="1792100"/>
            <a:ext cx="1944600" cy="1569600"/>
            <a:chOff x="1050663" y="2013875"/>
            <a:chExt cx="1944600" cy="1569600"/>
          </a:xfrm>
        </p:grpSpPr>
        <p:sp>
          <p:nvSpPr>
            <p:cNvPr id="192" name="Google Shape;192;p20"/>
            <p:cNvSpPr/>
            <p:nvPr/>
          </p:nvSpPr>
          <p:spPr>
            <a:xfrm>
              <a:off x="1050663" y="2013875"/>
              <a:ext cx="1944600" cy="1569600"/>
            </a:xfrm>
            <a:prstGeom prst="round2DiagRect">
              <a:avLst>
                <a:gd fmla="val 0" name="adj1"/>
                <a:gd fmla="val 17764"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sp>
          <p:nvSpPr>
            <p:cNvPr id="193" name="Google Shape;193;p20"/>
            <p:cNvSpPr txBox="1"/>
            <p:nvPr/>
          </p:nvSpPr>
          <p:spPr>
            <a:xfrm>
              <a:off x="1351638" y="2103957"/>
              <a:ext cx="1451700" cy="12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IBM Plex Sans"/>
                  <a:ea typeface="IBM Plex Sans"/>
                  <a:cs typeface="IBM Plex Sans"/>
                  <a:sym typeface="IBM Plex Sans"/>
                </a:rPr>
                <a:t>Prohibition to go out without a partner</a:t>
              </a:r>
              <a:endParaRPr sz="1800">
                <a:solidFill>
                  <a:schemeClr val="dk1"/>
                </a:solidFill>
                <a:latin typeface="IBM Plex Sans"/>
                <a:ea typeface="IBM Plex Sans"/>
                <a:cs typeface="IBM Plex Sans"/>
                <a:sym typeface="IBM Plex Sans"/>
              </a:endParaRPr>
            </a:p>
          </p:txBody>
        </p:sp>
        <p:sp>
          <p:nvSpPr>
            <p:cNvPr id="194" name="Google Shape;194;p20"/>
            <p:cNvSpPr txBox="1"/>
            <p:nvPr/>
          </p:nvSpPr>
          <p:spPr>
            <a:xfrm>
              <a:off x="1351638" y="2217198"/>
              <a:ext cx="1451700" cy="101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1100">
                <a:solidFill>
                  <a:schemeClr val="dk1"/>
                </a:solidFill>
                <a:latin typeface="IBM Plex Sans"/>
                <a:ea typeface="IBM Plex Sans"/>
                <a:cs typeface="IBM Plex Sans"/>
                <a:sym typeface="IBM Plex Sans"/>
              </a:endParaRPr>
            </a:p>
          </p:txBody>
        </p:sp>
      </p:grpSp>
      <p:grpSp>
        <p:nvGrpSpPr>
          <p:cNvPr id="195" name="Google Shape;195;p20"/>
          <p:cNvGrpSpPr/>
          <p:nvPr/>
        </p:nvGrpSpPr>
        <p:grpSpPr>
          <a:xfrm>
            <a:off x="2375253" y="2708096"/>
            <a:ext cx="260366" cy="260366"/>
            <a:chOff x="3157188" y="909150"/>
            <a:chExt cx="470400" cy="470400"/>
          </a:xfrm>
        </p:grpSpPr>
        <p:sp>
          <p:nvSpPr>
            <p:cNvPr id="196" name="Google Shape;196;p20"/>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sp>
          <p:nvSpPr>
            <p:cNvPr id="197" name="Google Shape;197;p20"/>
            <p:cNvSpPr/>
            <p:nvPr/>
          </p:nvSpPr>
          <p:spPr>
            <a:xfrm>
              <a:off x="3243138" y="995100"/>
              <a:ext cx="298500" cy="298500"/>
            </a:xfrm>
            <a:prstGeom prst="mathPlus">
              <a:avLst>
                <a:gd fmla="val 9900"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grpSp>
      <p:grpSp>
        <p:nvGrpSpPr>
          <p:cNvPr id="198" name="Google Shape;198;p20"/>
          <p:cNvGrpSpPr/>
          <p:nvPr/>
        </p:nvGrpSpPr>
        <p:grpSpPr>
          <a:xfrm>
            <a:off x="4597825" y="1792100"/>
            <a:ext cx="1944600" cy="1569600"/>
            <a:chOff x="1126863" y="1785275"/>
            <a:chExt cx="1944600" cy="1569600"/>
          </a:xfrm>
        </p:grpSpPr>
        <p:sp>
          <p:nvSpPr>
            <p:cNvPr id="199" name="Google Shape;199;p20"/>
            <p:cNvSpPr/>
            <p:nvPr/>
          </p:nvSpPr>
          <p:spPr>
            <a:xfrm>
              <a:off x="1126863" y="1785275"/>
              <a:ext cx="1944600" cy="1569600"/>
            </a:xfrm>
            <a:prstGeom prst="round2DiagRect">
              <a:avLst>
                <a:gd fmla="val 0" name="adj1"/>
                <a:gd fmla="val 17764"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sp>
          <p:nvSpPr>
            <p:cNvPr id="200" name="Google Shape;200;p20"/>
            <p:cNvSpPr txBox="1"/>
            <p:nvPr/>
          </p:nvSpPr>
          <p:spPr>
            <a:xfrm>
              <a:off x="1239252" y="1896750"/>
              <a:ext cx="17961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IBM Plex Sans"/>
                  <a:ea typeface="IBM Plex Sans"/>
                  <a:cs typeface="IBM Plex Sans"/>
                  <a:sym typeface="IBM Plex Sans"/>
                </a:rPr>
                <a:t>Prohibit wearing a particular piece of clothing</a:t>
              </a:r>
              <a:endParaRPr sz="1800">
                <a:solidFill>
                  <a:schemeClr val="dk1"/>
                </a:solidFill>
                <a:latin typeface="IBM Plex Sans"/>
                <a:ea typeface="IBM Plex Sans"/>
                <a:cs typeface="IBM Plex Sans"/>
                <a:sym typeface="IBM Plex Sans"/>
              </a:endParaRPr>
            </a:p>
          </p:txBody>
        </p:sp>
      </p:grpSp>
      <p:grpSp>
        <p:nvGrpSpPr>
          <p:cNvPr id="201" name="Google Shape;201;p20"/>
          <p:cNvGrpSpPr/>
          <p:nvPr/>
        </p:nvGrpSpPr>
        <p:grpSpPr>
          <a:xfrm>
            <a:off x="6618613" y="2136875"/>
            <a:ext cx="2066922" cy="1569600"/>
            <a:chOff x="3071457" y="2013875"/>
            <a:chExt cx="2066922" cy="1569600"/>
          </a:xfrm>
        </p:grpSpPr>
        <p:sp>
          <p:nvSpPr>
            <p:cNvPr id="202" name="Google Shape;202;p20"/>
            <p:cNvSpPr/>
            <p:nvPr/>
          </p:nvSpPr>
          <p:spPr>
            <a:xfrm flipH="1" rot="10800000">
              <a:off x="3071457" y="2013875"/>
              <a:ext cx="1944600" cy="1569600"/>
            </a:xfrm>
            <a:prstGeom prst="round2DiagRect">
              <a:avLst>
                <a:gd fmla="val 0" name="adj1"/>
                <a:gd fmla="val 17764"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sp>
          <p:nvSpPr>
            <p:cNvPr id="203" name="Google Shape;203;p20"/>
            <p:cNvSpPr txBox="1"/>
            <p:nvPr/>
          </p:nvSpPr>
          <p:spPr>
            <a:xfrm>
              <a:off x="3193778" y="2174400"/>
              <a:ext cx="19446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IBM Plex Sans"/>
                  <a:ea typeface="IBM Plex Sans"/>
                  <a:cs typeface="IBM Plex Sans"/>
                  <a:sym typeface="IBM Plex Sans"/>
                </a:rPr>
                <a:t>Force your partner to do something they don’t want</a:t>
              </a:r>
              <a:endParaRPr sz="1800">
                <a:solidFill>
                  <a:schemeClr val="dk1"/>
                </a:solidFill>
                <a:latin typeface="IBM Plex Sans"/>
                <a:ea typeface="IBM Plex Sans"/>
                <a:cs typeface="IBM Plex Sans"/>
                <a:sym typeface="IBM Plex Sans"/>
              </a:endParaRPr>
            </a:p>
          </p:txBody>
        </p:sp>
      </p:grpSp>
      <p:grpSp>
        <p:nvGrpSpPr>
          <p:cNvPr id="204" name="Google Shape;204;p20"/>
          <p:cNvGrpSpPr/>
          <p:nvPr/>
        </p:nvGrpSpPr>
        <p:grpSpPr>
          <a:xfrm>
            <a:off x="4452603" y="2675321"/>
            <a:ext cx="260366" cy="260366"/>
            <a:chOff x="3157188" y="909150"/>
            <a:chExt cx="470400" cy="470400"/>
          </a:xfrm>
        </p:grpSpPr>
        <p:sp>
          <p:nvSpPr>
            <p:cNvPr id="205" name="Google Shape;205;p20"/>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sp>
          <p:nvSpPr>
            <p:cNvPr id="206" name="Google Shape;206;p20"/>
            <p:cNvSpPr/>
            <p:nvPr/>
          </p:nvSpPr>
          <p:spPr>
            <a:xfrm>
              <a:off x="3243138" y="995100"/>
              <a:ext cx="298500" cy="298500"/>
            </a:xfrm>
            <a:prstGeom prst="mathPlus">
              <a:avLst>
                <a:gd fmla="val 9900"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grpSp>
      <p:grpSp>
        <p:nvGrpSpPr>
          <p:cNvPr id="207" name="Google Shape;207;p20"/>
          <p:cNvGrpSpPr/>
          <p:nvPr/>
        </p:nvGrpSpPr>
        <p:grpSpPr>
          <a:xfrm>
            <a:off x="6408303" y="2675321"/>
            <a:ext cx="260366" cy="260366"/>
            <a:chOff x="3157188" y="909150"/>
            <a:chExt cx="470400" cy="470400"/>
          </a:xfrm>
        </p:grpSpPr>
        <p:sp>
          <p:nvSpPr>
            <p:cNvPr id="208" name="Google Shape;208;p20"/>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sp>
          <p:nvSpPr>
            <p:cNvPr id="209" name="Google Shape;209;p20"/>
            <p:cNvSpPr/>
            <p:nvPr/>
          </p:nvSpPr>
          <p:spPr>
            <a:xfrm>
              <a:off x="3243138" y="995100"/>
              <a:ext cx="298500" cy="298500"/>
            </a:xfrm>
            <a:prstGeom prst="mathPlus">
              <a:avLst>
                <a:gd fmla="val 9900"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IBM Plex Sans"/>
                <a:ea typeface="IBM Plex Sans"/>
                <a:cs typeface="IBM Plex Sans"/>
                <a:sym typeface="IBM Plex Sans"/>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1"/>
                                        </p:tgtEl>
                                        <p:attrNameLst>
                                          <p:attrName>style.visibility</p:attrName>
                                        </p:attrNameLst>
                                      </p:cBhvr>
                                      <p:to>
                                        <p:strVal val="visible"/>
                                      </p:to>
                                    </p:set>
                                    <p:anim calcmode="lin" valueType="num">
                                      <p:cBhvr additive="base">
                                        <p:cTn dur="1000"/>
                                        <p:tgtEl>
                                          <p:spTgt spid="19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8"/>
                                        </p:tgtEl>
                                        <p:attrNameLst>
                                          <p:attrName>style.visibility</p:attrName>
                                        </p:attrNameLst>
                                      </p:cBhvr>
                                      <p:to>
                                        <p:strVal val="visible"/>
                                      </p:to>
                                    </p:set>
                                    <p:anim calcmode="lin" valueType="num">
                                      <p:cBhvr additive="base">
                                        <p:cTn dur="1000"/>
                                        <p:tgtEl>
                                          <p:spTgt spid="18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8"/>
                                        </p:tgtEl>
                                        <p:attrNameLst>
                                          <p:attrName>style.visibility</p:attrName>
                                        </p:attrNameLst>
                                      </p:cBhvr>
                                      <p:to>
                                        <p:strVal val="visible"/>
                                      </p:to>
                                    </p:set>
                                    <p:anim calcmode="lin" valueType="num">
                                      <p:cBhvr additive="base">
                                        <p:cTn dur="1000"/>
                                        <p:tgtEl>
                                          <p:spTgt spid="19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01"/>
                                        </p:tgtEl>
                                        <p:attrNameLst>
                                          <p:attrName>style.visibility</p:attrName>
                                        </p:attrNameLst>
                                      </p:cBhvr>
                                      <p:to>
                                        <p:strVal val="visible"/>
                                      </p:to>
                                    </p:set>
                                    <p:anim calcmode="lin" valueType="num">
                                      <p:cBhvr additive="base">
                                        <p:cTn dur="1000"/>
                                        <p:tgtEl>
                                          <p:spTgt spid="20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ullen template">
  <a:themeElements>
    <a:clrScheme name="Custom 347">
      <a:dk1>
        <a:srgbClr val="040F20"/>
      </a:dk1>
      <a:lt1>
        <a:srgbClr val="FFFFFF"/>
      </a:lt1>
      <a:dk2>
        <a:srgbClr val="717881"/>
      </a:dk2>
      <a:lt2>
        <a:srgbClr val="F3F3F3"/>
      </a:lt2>
      <a:accent1>
        <a:srgbClr val="FFDE00"/>
      </a:accent1>
      <a:accent2>
        <a:srgbClr val="FFA700"/>
      </a:accent2>
      <a:accent3>
        <a:srgbClr val="E97100"/>
      </a:accent3>
      <a:accent4>
        <a:srgbClr val="91AACF"/>
      </a:accent4>
      <a:accent5>
        <a:srgbClr val="466799"/>
      </a:accent5>
      <a:accent6>
        <a:srgbClr val="040F20"/>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